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1"/>
  </p:notesMasterIdLst>
  <p:sldIdLst>
    <p:sldId id="256" r:id="rId2"/>
    <p:sldId id="259" r:id="rId3"/>
    <p:sldId id="262" r:id="rId4"/>
    <p:sldId id="314" r:id="rId5"/>
    <p:sldId id="272" r:id="rId6"/>
    <p:sldId id="278" r:id="rId7"/>
    <p:sldId id="288" r:id="rId8"/>
    <p:sldId id="260" r:id="rId9"/>
    <p:sldId id="258" r:id="rId10"/>
    <p:sldId id="264" r:id="rId11"/>
    <p:sldId id="315" r:id="rId12"/>
    <p:sldId id="261" r:id="rId13"/>
    <p:sldId id="316" r:id="rId14"/>
    <p:sldId id="317" r:id="rId15"/>
    <p:sldId id="318" r:id="rId16"/>
    <p:sldId id="263" r:id="rId17"/>
    <p:sldId id="265" r:id="rId18"/>
    <p:sldId id="319" r:id="rId19"/>
    <p:sldId id="266" r:id="rId20"/>
  </p:sldIdLst>
  <p:sldSz cx="9144000" cy="5143500" type="screen16x9"/>
  <p:notesSz cx="6858000" cy="9144000"/>
  <p:embeddedFontLst>
    <p:embeddedFont>
      <p:font typeface="Orbitron Regular" panose="020B0604020202020204" charset="0"/>
      <p:bold r:id="rId22"/>
    </p:embeddedFont>
    <p:embeddedFont>
      <p:font typeface="Lilita One" panose="020B0604020202020204" charset="0"/>
      <p:regular r:id="rId23"/>
    </p:embeddedFont>
    <p:embeddedFont>
      <p:font typeface="Bebas Neue" panose="020B0604020202020204" charset="0"/>
      <p:regular r:id="rId24"/>
    </p:embeddedFont>
    <p:embeddedFont>
      <p:font typeface="Darker Grotesque" panose="020B0604020202020204" charset="0"/>
      <p:regular r:id="rId25"/>
      <p:bold r:id="rId26"/>
    </p:embeddedFont>
    <p:embeddedFont>
      <p:font typeface="Josefin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E58DF3-8C3F-46B7-8908-122AC367A3B7}">
  <a:tblStyle styleId="{B1E58DF3-8C3F-46B7-8908-122AC367A3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EDA38E-46AC-4AE1-9BBA-75E14C2662D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379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527f7846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527f7846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55b463498_4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55b463498_4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55b463498_4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55b463498_4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a3de6cf2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a3de6cf2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a3de6cf2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a3de6cf2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55b46349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55b46349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5b463498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5b463498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55b463498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d55b463498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846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55b463498_6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55b463498_6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d55b463498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d55b463498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d55b463498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d55b463498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55b463498_4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d55b463498_4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a3de6cf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a3de6cf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9134663" flipH="1">
            <a:off x="-1755148" y="3031026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2359540" flipH="1">
            <a:off x="6573591" y="-1878314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099997" flipH="1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7200074" flipH="1">
            <a:off x="6735534" y="2930973"/>
            <a:ext cx="4276576" cy="295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6"/>
          <p:cNvGrpSpPr/>
          <p:nvPr/>
        </p:nvGrpSpPr>
        <p:grpSpPr>
          <a:xfrm>
            <a:off x="-626179" y="-1185730"/>
            <a:ext cx="10883154" cy="7341565"/>
            <a:chOff x="-626179" y="-1185730"/>
            <a:chExt cx="10883154" cy="7341565"/>
          </a:xfrm>
        </p:grpSpPr>
        <p:pic>
          <p:nvPicPr>
            <p:cNvPr id="154" name="Google Shape;154;p1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5399979">
              <a:off x="8130378" y="118434"/>
              <a:ext cx="2516797" cy="173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431542">
              <a:off x="7475217" y="43510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697866">
              <a:off x="-483495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-1358125" y="4329300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7"/>
          <p:cNvGrpSpPr/>
          <p:nvPr/>
        </p:nvGrpSpPr>
        <p:grpSpPr>
          <a:xfrm>
            <a:off x="-882095" y="-726333"/>
            <a:ext cx="11272713" cy="7422400"/>
            <a:chOff x="-882095" y="-726333"/>
            <a:chExt cx="11272713" cy="7422400"/>
          </a:xfrm>
        </p:grpSpPr>
        <p:pic>
          <p:nvPicPr>
            <p:cNvPr id="161" name="Google Shape;161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9900020" flipH="1">
              <a:off x="6921273" y="4268971"/>
              <a:ext cx="3005449" cy="207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9967875" flipH="1">
              <a:off x="-395585" y="-337669"/>
              <a:ext cx="1694844" cy="116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9298886" flipH="1">
              <a:off x="-643870" y="4343254"/>
              <a:ext cx="2406997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3056069" flipH="1">
              <a:off x="7783994" y="-98945"/>
              <a:ext cx="2406993" cy="166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00052">
              <a:off x="7921719" y="43264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8"/>
          <p:cNvGrpSpPr/>
          <p:nvPr/>
        </p:nvGrpSpPr>
        <p:grpSpPr>
          <a:xfrm>
            <a:off x="-901129" y="-1185730"/>
            <a:ext cx="10877832" cy="7958980"/>
            <a:chOff x="-901129" y="-1185730"/>
            <a:chExt cx="10877832" cy="7958980"/>
          </a:xfrm>
        </p:grpSpPr>
        <p:pic>
          <p:nvPicPr>
            <p:cNvPr id="169" name="Google Shape;169;p1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10431586" flipH="1">
              <a:off x="5043375" y="4544964"/>
              <a:ext cx="3005448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431542" flipH="1">
              <a:off x="-806638" y="43159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697866" flipH="1">
              <a:off x="7427023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9967875" flipH="1">
              <a:off x="-395585" y="-337669"/>
              <a:ext cx="1694844" cy="116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07843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373011" y="1294283"/>
            <a:ext cx="43276" cy="411646"/>
            <a:chOff x="1256711" y="1178908"/>
            <a:chExt cx="43276" cy="411646"/>
          </a:xfrm>
        </p:grpSpPr>
        <p:grpSp>
          <p:nvGrpSpPr>
            <p:cNvPr id="176" name="Google Shape;176;p18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77" name="Google Shape;177;p1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180;p18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81" name="Google Shape;181;p1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8"/>
          <p:cNvGrpSpPr/>
          <p:nvPr/>
        </p:nvGrpSpPr>
        <p:grpSpPr>
          <a:xfrm>
            <a:off x="8760357" y="3902258"/>
            <a:ext cx="43276" cy="411646"/>
            <a:chOff x="1256711" y="1178908"/>
            <a:chExt cx="43276" cy="411646"/>
          </a:xfrm>
        </p:grpSpPr>
        <p:grpSp>
          <p:nvGrpSpPr>
            <p:cNvPr id="185" name="Google Shape;185;p18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86" name="Google Shape;186;p1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8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90" name="Google Shape;190;p1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9443434">
            <a:off x="-423633" y="4186073"/>
            <a:ext cx="2583231" cy="178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3490802" y="4311231"/>
            <a:ext cx="755727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>
            <a:spLocks noGrp="1"/>
          </p:cNvSpPr>
          <p:nvPr>
            <p:ph type="subTitle" idx="1"/>
          </p:nvPr>
        </p:nvSpPr>
        <p:spPr>
          <a:xfrm>
            <a:off x="720000" y="2571525"/>
            <a:ext cx="29076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720000" y="937425"/>
            <a:ext cx="2907600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/>
          <p:nvPr/>
        </p:nvSpPr>
        <p:spPr>
          <a:xfrm>
            <a:off x="6263725" y="-345975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7954075" y="3694355"/>
            <a:ext cx="1449300" cy="14493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4630225" y="4529225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474785">
            <a:off x="7283237" y="3807780"/>
            <a:ext cx="3013777" cy="207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49">
            <a:off x="4168699" y="-1716088"/>
            <a:ext cx="3661250" cy="25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4804200" y="1714163"/>
            <a:ext cx="36198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1"/>
          </p:nvPr>
        </p:nvSpPr>
        <p:spPr>
          <a:xfrm>
            <a:off x="4804125" y="2775125"/>
            <a:ext cx="3619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5"/>
          <p:cNvGrpSpPr/>
          <p:nvPr/>
        </p:nvGrpSpPr>
        <p:grpSpPr>
          <a:xfrm>
            <a:off x="-2344775" y="-2589231"/>
            <a:ext cx="12917401" cy="9745054"/>
            <a:chOff x="-2344775" y="-2589231"/>
            <a:chExt cx="12917401" cy="9745054"/>
          </a:xfrm>
        </p:grpSpPr>
        <p:sp>
          <p:nvSpPr>
            <p:cNvPr id="258" name="Google Shape;258;p25"/>
            <p:cNvSpPr/>
            <p:nvPr/>
          </p:nvSpPr>
          <p:spPr>
            <a:xfrm>
              <a:off x="-1399850" y="-15485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2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7598237" flipH="1">
              <a:off x="-2013436" y="2845613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772855" flipH="1">
              <a:off x="3713616" y="-2136240"/>
              <a:ext cx="4407289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9574638" flipH="1">
              <a:off x="5773341" y="3441765"/>
              <a:ext cx="4407289" cy="304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051224" flipH="1">
              <a:off x="268928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25"/>
          <p:cNvSpPr txBox="1">
            <a:spLocks noGrp="1"/>
          </p:cNvSpPr>
          <p:nvPr>
            <p:ph type="subTitle" idx="1"/>
          </p:nvPr>
        </p:nvSpPr>
        <p:spPr>
          <a:xfrm>
            <a:off x="5215650" y="2571525"/>
            <a:ext cx="31887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4913575" y="937425"/>
            <a:ext cx="3490800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25"/>
          <p:cNvGrpSpPr/>
          <p:nvPr/>
        </p:nvGrpSpPr>
        <p:grpSpPr>
          <a:xfrm>
            <a:off x="8757674" y="997308"/>
            <a:ext cx="43276" cy="411646"/>
            <a:chOff x="1256711" y="1178908"/>
            <a:chExt cx="43276" cy="411646"/>
          </a:xfrm>
        </p:grpSpPr>
        <p:grpSp>
          <p:nvGrpSpPr>
            <p:cNvPr id="266" name="Google Shape;266;p25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67" name="Google Shape;267;p2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25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71" name="Google Shape;271;p2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2700000">
            <a:off x="6672931" y="-1259200"/>
            <a:ext cx="4011591" cy="276765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4692850" y="11684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 idx="2" hasCustomPrompt="1"/>
          </p:nvPr>
        </p:nvSpPr>
        <p:spPr>
          <a:xfrm>
            <a:off x="68045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8" name="Google Shape;278;p26"/>
          <p:cNvSpPr txBox="1">
            <a:spLocks noGrp="1"/>
          </p:cNvSpPr>
          <p:nvPr>
            <p:ph type="subTitle" idx="1"/>
          </p:nvPr>
        </p:nvSpPr>
        <p:spPr>
          <a:xfrm>
            <a:off x="5433850" y="25721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4692850" y="4507850"/>
            <a:ext cx="2374500" cy="23745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title"/>
          </p:nvPr>
        </p:nvSpPr>
        <p:spPr>
          <a:xfrm>
            <a:off x="78030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"/>
          </p:nvPr>
        </p:nvSpPr>
        <p:spPr>
          <a:xfrm>
            <a:off x="780300" y="3637431"/>
            <a:ext cx="221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title" idx="2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3"/>
          </p:nvPr>
        </p:nvSpPr>
        <p:spPr>
          <a:xfrm>
            <a:off x="3464100" y="3637431"/>
            <a:ext cx="221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title" idx="4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5"/>
          </p:nvPr>
        </p:nvSpPr>
        <p:spPr>
          <a:xfrm>
            <a:off x="6178050" y="3637431"/>
            <a:ext cx="221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8"/>
          <p:cNvGrpSpPr/>
          <p:nvPr/>
        </p:nvGrpSpPr>
        <p:grpSpPr>
          <a:xfrm>
            <a:off x="-1729404" y="-96251"/>
            <a:ext cx="12330163" cy="7316165"/>
            <a:chOff x="-1729404" y="-96251"/>
            <a:chExt cx="12330163" cy="7316165"/>
          </a:xfrm>
        </p:grpSpPr>
        <p:pic>
          <p:nvPicPr>
            <p:cNvPr id="298" name="Google Shape;298;p2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8093780" y="5271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-1629420" y="8122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123040">
              <a:off x="7004301" y="4360613"/>
              <a:ext cx="3005448" cy="207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8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10431586">
              <a:off x="-355674" y="4361689"/>
              <a:ext cx="3005448" cy="207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99926" flipH="1">
            <a:off x="2668252" y="4464955"/>
            <a:ext cx="709013" cy="5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37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7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3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134656">
            <a:off x="6293780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382963">
            <a:off x="7473048" y="-1903224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8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147249">
            <a:off x="-1200452" y="-746207"/>
            <a:ext cx="3055748" cy="2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20000" y="13208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6845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720000" y="27245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147249">
            <a:off x="1521898" y="4378968"/>
            <a:ext cx="3055748" cy="210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-1150210" y="-986414"/>
            <a:ext cx="12304614" cy="7932672"/>
            <a:chOff x="-1150210" y="-986414"/>
            <a:chExt cx="12304614" cy="7932672"/>
          </a:xfrm>
        </p:grpSpPr>
        <p:pic>
          <p:nvPicPr>
            <p:cNvPr id="36" name="Google Shape;36;p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5155791">
              <a:off x="-1461292" y="136809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5155791">
              <a:off x="7977458" y="-52590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7762612">
              <a:off x="6899762" y="3215881"/>
              <a:ext cx="3925475" cy="2708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305786" y="1972849"/>
              <a:ext cx="755727" cy="57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717500" y="3032145"/>
            <a:ext cx="29076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4625100" y="3032145"/>
            <a:ext cx="29076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1992450" y="3500525"/>
            <a:ext cx="23577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900050" y="3500525"/>
            <a:ext cx="23577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6"/>
          <p:cNvGrpSpPr/>
          <p:nvPr/>
        </p:nvGrpSpPr>
        <p:grpSpPr>
          <a:xfrm rot="10800000" flipH="1">
            <a:off x="-1005221" y="-1621477"/>
            <a:ext cx="11792220" cy="7946477"/>
            <a:chOff x="-1039434" y="-1185730"/>
            <a:chExt cx="11792220" cy="7946477"/>
          </a:xfrm>
        </p:grpSpPr>
        <p:pic>
          <p:nvPicPr>
            <p:cNvPr id="47" name="Google Shape;47;p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7826467" flipH="1">
              <a:off x="7486249" y="3907813"/>
              <a:ext cx="3005448" cy="207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1428959" flipH="1">
              <a:off x="-806636" y="4315957"/>
              <a:ext cx="2406993" cy="166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6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697866" flipH="1">
              <a:off x="7427023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6368725" y="-3096875"/>
            <a:ext cx="6112800" cy="6112800"/>
            <a:chOff x="6368725" y="-3096875"/>
            <a:chExt cx="6112800" cy="6112800"/>
          </a:xfrm>
        </p:grpSpPr>
        <p:sp>
          <p:nvSpPr>
            <p:cNvPr id="53" name="Google Shape;53;p7"/>
            <p:cNvSpPr/>
            <p:nvPr/>
          </p:nvSpPr>
          <p:spPr>
            <a:xfrm>
              <a:off x="6368725" y="-3096875"/>
              <a:ext cx="6112800" cy="61128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" name="Google Shape;54;p7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3599913">
              <a:off x="7727360" y="-484175"/>
              <a:ext cx="3160826" cy="218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345293" y="8980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475600"/>
            <a:ext cx="42009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6644363" y="-2043963"/>
            <a:ext cx="4566851" cy="4634703"/>
            <a:chOff x="6644363" y="-2043963"/>
            <a:chExt cx="4566851" cy="4634703"/>
          </a:xfrm>
        </p:grpSpPr>
        <p:sp>
          <p:nvSpPr>
            <p:cNvPr id="73" name="Google Shape;73;p9"/>
            <p:cNvSpPr/>
            <p:nvPr/>
          </p:nvSpPr>
          <p:spPr>
            <a:xfrm>
              <a:off x="7796525" y="-1669075"/>
              <a:ext cx="3257100" cy="3257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" name="Google Shape;74;p9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2838283">
              <a:off x="7001145" y="-1055845"/>
              <a:ext cx="3853286" cy="26584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20000" y="654862"/>
            <a:ext cx="42009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720000" y="1880012"/>
            <a:ext cx="3613500" cy="23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naheim"/>
              <a:buAutoNum type="arabicPeriod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3"/>
          <p:cNvGrpSpPr/>
          <p:nvPr/>
        </p:nvGrpSpPr>
        <p:grpSpPr>
          <a:xfrm>
            <a:off x="-2519465" y="-1064375"/>
            <a:ext cx="13382030" cy="8111790"/>
            <a:chOff x="-2519465" y="-1064375"/>
            <a:chExt cx="13382030" cy="8111790"/>
          </a:xfrm>
        </p:grpSpPr>
        <p:sp>
          <p:nvSpPr>
            <p:cNvPr id="100" name="Google Shape;100;p13"/>
            <p:cNvSpPr/>
            <p:nvPr/>
          </p:nvSpPr>
          <p:spPr>
            <a:xfrm>
              <a:off x="-2305525" y="175082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7362900" y="-106437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Google Shape;102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051225">
              <a:off x="8058638" y="215269"/>
              <a:ext cx="1005627" cy="76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3"/>
            <p:cNvPicPr preferRelativeResize="0"/>
            <p:nvPr/>
          </p:nvPicPr>
          <p:blipFill rotWithShape="1">
            <a:blip r:embed="rId3">
              <a:alphaModFix/>
            </a:blip>
            <a:srcRect l="7340" r="4538" b="19768"/>
            <a:stretch/>
          </p:blipFill>
          <p:spPr>
            <a:xfrm rot="10666232">
              <a:off x="-1063726" y="-337746"/>
              <a:ext cx="2544482" cy="1755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3"/>
            <p:cNvPicPr preferRelativeResize="0"/>
            <p:nvPr/>
          </p:nvPicPr>
          <p:blipFill rotWithShape="1">
            <a:blip r:embed="rId3">
              <a:alphaModFix/>
            </a:blip>
            <a:srcRect l="7340" r="4538" b="19768"/>
            <a:stretch/>
          </p:blipFill>
          <p:spPr>
            <a:xfrm rot="8474785">
              <a:off x="7529762" y="3538855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/>
            <p:cNvPicPr preferRelativeResize="0"/>
            <p:nvPr/>
          </p:nvPicPr>
          <p:blipFill rotWithShape="1">
            <a:blip r:embed="rId3">
              <a:alphaModFix/>
            </a:blip>
            <a:srcRect l="7340" r="4538" b="19768"/>
            <a:stretch/>
          </p:blipFill>
          <p:spPr>
            <a:xfrm rot="8474785">
              <a:off x="-2200438" y="4253780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194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720000" y="2380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3"/>
          </p:nvPr>
        </p:nvSpPr>
        <p:spPr>
          <a:xfrm>
            <a:off x="3403800" y="194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5"/>
          </p:nvPr>
        </p:nvSpPr>
        <p:spPr>
          <a:xfrm>
            <a:off x="3403800" y="2380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/>
          </p:nvPr>
        </p:nvSpPr>
        <p:spPr>
          <a:xfrm>
            <a:off x="6087600" y="194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6087600" y="2380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9"/>
          </p:nvPr>
        </p:nvSpPr>
        <p:spPr>
          <a:xfrm>
            <a:off x="720000" y="3659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720000" y="4093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5"/>
          </p:nvPr>
        </p:nvSpPr>
        <p:spPr>
          <a:xfrm>
            <a:off x="3403800" y="3659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7"/>
          </p:nvPr>
        </p:nvSpPr>
        <p:spPr>
          <a:xfrm>
            <a:off x="3403800" y="4093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8"/>
          </p:nvPr>
        </p:nvSpPr>
        <p:spPr>
          <a:xfrm>
            <a:off x="6087600" y="3659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20"/>
          </p:nvPr>
        </p:nvSpPr>
        <p:spPr>
          <a:xfrm>
            <a:off x="6087600" y="4093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4"/>
          <p:cNvGrpSpPr/>
          <p:nvPr/>
        </p:nvGrpSpPr>
        <p:grpSpPr>
          <a:xfrm>
            <a:off x="-2287613" y="-2849757"/>
            <a:ext cx="13137064" cy="11818857"/>
            <a:chOff x="-2287613" y="-2849757"/>
            <a:chExt cx="13137064" cy="11818857"/>
          </a:xfrm>
        </p:grpSpPr>
        <p:sp>
          <p:nvSpPr>
            <p:cNvPr id="127" name="Google Shape;127;p14"/>
            <p:cNvSpPr/>
            <p:nvPr/>
          </p:nvSpPr>
          <p:spPr>
            <a:xfrm>
              <a:off x="2730925" y="4136100"/>
              <a:ext cx="4833000" cy="4833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1356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" name="Google Shape;128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1024815">
              <a:off x="-1813499" y="-2062374"/>
              <a:ext cx="5981303" cy="4126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4"/>
            <p:cNvSpPr/>
            <p:nvPr/>
          </p:nvSpPr>
          <p:spPr>
            <a:xfrm>
              <a:off x="6320525" y="-255132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-753300" y="4387750"/>
              <a:ext cx="4510200" cy="45102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" name="Google Shape;131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8440460">
              <a:off x="6573591" y="3723802"/>
              <a:ext cx="3498423" cy="2413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2700007">
              <a:off x="-1549410" y="3811827"/>
              <a:ext cx="3498423" cy="241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2700067">
              <a:off x="8196332" y="-663976"/>
              <a:ext cx="2417488" cy="1667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458125" y="14409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Regular"/>
              <a:buNone/>
              <a:defRPr sz="2500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Regular"/>
              <a:buNone/>
              <a:defRPr sz="2500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Regular"/>
              <a:buNone/>
              <a:defRPr sz="2500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Regular"/>
              <a:buNone/>
              <a:defRPr sz="2500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Regular"/>
              <a:buNone/>
              <a:defRPr sz="2500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Regular"/>
              <a:buNone/>
              <a:defRPr sz="2500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Regular"/>
              <a:buNone/>
              <a:defRPr sz="2500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Regular"/>
              <a:buNone/>
              <a:defRPr sz="2500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7" r:id="rId13"/>
    <p:sldLayoutId id="2147483668" r:id="rId14"/>
    <p:sldLayoutId id="2147483671" r:id="rId15"/>
    <p:sldLayoutId id="2147483672" r:id="rId16"/>
    <p:sldLayoutId id="2147483674" r:id="rId17"/>
    <p:sldLayoutId id="2147483683" r:id="rId18"/>
    <p:sldLayoutId id="2147483684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google.com/spreadsheets/d/1rwGtzysg8ds9zl85nyKt5VEHMt13JV-ntsMprVdMdfA/cop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/>
          <p:nvPr/>
        </p:nvSpPr>
        <p:spPr>
          <a:xfrm>
            <a:off x="1957250" y="1910500"/>
            <a:ext cx="5073623" cy="4408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 smtClean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VOICE DEVICE</a:t>
            </a:r>
            <a:endParaRPr b="0" i="0" dirty="0">
              <a:ln>
                <a:noFill/>
              </a:ln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atin typeface="Orbitron;900"/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2714625" y="2566925"/>
            <a:ext cx="3436144" cy="4408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050" b="0" i="0" dirty="0" smtClean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CONTROL</a:t>
            </a:r>
            <a:endParaRPr sz="1050" b="0" i="0" dirty="0">
              <a:ln>
                <a:noFill/>
              </a:ln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099331" scaled="0"/>
              </a:gradFill>
              <a:latin typeface="Orbitron;900"/>
            </a:endParaRPr>
          </a:p>
        </p:txBody>
      </p:sp>
      <p:sp>
        <p:nvSpPr>
          <p:cNvPr id="444" name="Google Shape;444;p41"/>
          <p:cNvSpPr txBox="1">
            <a:spLocks noGrp="1"/>
          </p:cNvSpPr>
          <p:nvPr>
            <p:ph type="ctrTitle"/>
          </p:nvPr>
        </p:nvSpPr>
        <p:spPr>
          <a:xfrm>
            <a:off x="1525098" y="1867603"/>
            <a:ext cx="58044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VOICE DEVICE CONTROL</a:t>
            </a:r>
            <a:endParaRPr dirty="0"/>
          </a:p>
        </p:txBody>
      </p:sp>
      <p:sp>
        <p:nvSpPr>
          <p:cNvPr id="445" name="Google Shape;445;p41"/>
          <p:cNvSpPr txBox="1">
            <a:spLocks noGrp="1"/>
          </p:cNvSpPr>
          <p:nvPr>
            <p:ph type="subTitle" idx="1"/>
          </p:nvPr>
        </p:nvSpPr>
        <p:spPr>
          <a:xfrm>
            <a:off x="3663442" y="3594627"/>
            <a:ext cx="4359000" cy="891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-US" sz="2000" dirty="0">
                <a:latin typeface="Darker Grotesque" panose="020B0604020202020204" charset="0"/>
              </a:rPr>
              <a:t>Instructors </a:t>
            </a:r>
            <a:r>
              <a:rPr lang="en-US" sz="2000" dirty="0" smtClean="0">
                <a:latin typeface="Darker Grotesque" panose="020B0604020202020204" charset="0"/>
              </a:rPr>
              <a:t>:   M.S.Tran </a:t>
            </a:r>
            <a:r>
              <a:rPr lang="en-US" sz="2000" dirty="0">
                <a:latin typeface="Darker Grotesque" panose="020B0604020202020204" charset="0"/>
              </a:rPr>
              <a:t>Thi Tra </a:t>
            </a:r>
            <a:r>
              <a:rPr lang="en-US" sz="2000" dirty="0" smtClean="0">
                <a:latin typeface="Darker Grotesque" panose="020B0604020202020204" charset="0"/>
              </a:rPr>
              <a:t>Vinh</a:t>
            </a:r>
            <a:endParaRPr lang="fr-FR" sz="2000" dirty="0" smtClean="0">
              <a:latin typeface="Darker Grotesque" panose="020B0604020202020204" charset="0"/>
            </a:endParaRPr>
          </a:p>
          <a:p>
            <a:pPr marL="0" lvl="0" indent="0" algn="l"/>
            <a:r>
              <a:rPr lang="fr-FR" sz="2000" dirty="0" err="1" smtClean="0">
                <a:latin typeface="Darker Grotesque" panose="020B0604020202020204" charset="0"/>
              </a:rPr>
              <a:t>Members</a:t>
            </a:r>
            <a:r>
              <a:rPr lang="fr-FR" sz="2000" dirty="0" smtClean="0">
                <a:latin typeface="Darker Grotesque" panose="020B0604020202020204" charset="0"/>
              </a:rPr>
              <a:t>   :   </a:t>
            </a:r>
            <a:r>
              <a:rPr lang="fr-FR" sz="2000" dirty="0">
                <a:latin typeface="Darker Grotesque" panose="020B0604020202020204" charset="0"/>
              </a:rPr>
              <a:t>Le Duc </a:t>
            </a:r>
            <a:r>
              <a:rPr lang="fr-FR" sz="2000" dirty="0" err="1">
                <a:latin typeface="Darker Grotesque" panose="020B0604020202020204" charset="0"/>
              </a:rPr>
              <a:t>Nhat</a:t>
            </a:r>
            <a:endParaRPr lang="fr-FR" sz="2000" dirty="0">
              <a:latin typeface="Darker Grotesque" panose="020B0604020202020204" charset="0"/>
            </a:endParaRPr>
          </a:p>
          <a:p>
            <a:pPr marL="0" lvl="0" indent="0" algn="l"/>
            <a:r>
              <a:rPr lang="fr-FR" sz="2000" dirty="0">
                <a:latin typeface="Darker Grotesque" panose="020B0604020202020204" charset="0"/>
              </a:rPr>
              <a:t>                </a:t>
            </a:r>
            <a:r>
              <a:rPr lang="fr-FR" sz="2000" dirty="0" smtClean="0">
                <a:latin typeface="Darker Grotesque" panose="020B0604020202020204" charset="0"/>
              </a:rPr>
              <a:t> </a:t>
            </a:r>
            <a:r>
              <a:rPr lang="fr-FR" sz="2000" dirty="0">
                <a:latin typeface="Darker Grotesque" panose="020B0604020202020204" charset="0"/>
              </a:rPr>
              <a:t>:   Le </a:t>
            </a:r>
            <a:r>
              <a:rPr lang="fr-FR" sz="2000" dirty="0" err="1">
                <a:latin typeface="Darker Grotesque" panose="020B0604020202020204" charset="0"/>
              </a:rPr>
              <a:t>Thien</a:t>
            </a:r>
            <a:r>
              <a:rPr lang="fr-FR" sz="2000" dirty="0">
                <a:latin typeface="Darker Grotesque" panose="020B0604020202020204" charset="0"/>
              </a:rPr>
              <a:t> </a:t>
            </a:r>
            <a:r>
              <a:rPr lang="fr-FR" sz="2000" dirty="0" err="1">
                <a:latin typeface="Darker Grotesque" panose="020B0604020202020204" charset="0"/>
              </a:rPr>
              <a:t>Nhan</a:t>
            </a:r>
            <a:endParaRPr lang="fr-FR" sz="2000" dirty="0">
              <a:latin typeface="Darker Grotesque" panose="020B0604020202020204" charset="0"/>
            </a:endParaRPr>
          </a:p>
          <a:p>
            <a:pPr marL="0" lvl="0" indent="0" algn="l"/>
            <a:r>
              <a:rPr lang="fr-FR" sz="2000" dirty="0">
                <a:latin typeface="Darker Grotesque" panose="020B0604020202020204" charset="0"/>
              </a:rPr>
              <a:t>Class         :   19CE </a:t>
            </a:r>
          </a:p>
        </p:txBody>
      </p:sp>
      <p:grpSp>
        <p:nvGrpSpPr>
          <p:cNvPr id="446" name="Google Shape;446;p41"/>
          <p:cNvGrpSpPr/>
          <p:nvPr/>
        </p:nvGrpSpPr>
        <p:grpSpPr>
          <a:xfrm>
            <a:off x="1213874" y="751483"/>
            <a:ext cx="43276" cy="411646"/>
            <a:chOff x="1256711" y="1178908"/>
            <a:chExt cx="43276" cy="411646"/>
          </a:xfrm>
        </p:grpSpPr>
        <p:grpSp>
          <p:nvGrpSpPr>
            <p:cNvPr id="447" name="Google Shape;447;p41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448" name="Google Shape;448;p4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41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452" name="Google Shape;452;p4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5" name="Google Shape;455;p41"/>
          <p:cNvGrpSpPr/>
          <p:nvPr/>
        </p:nvGrpSpPr>
        <p:grpSpPr>
          <a:xfrm>
            <a:off x="6947274" y="3898783"/>
            <a:ext cx="43276" cy="411646"/>
            <a:chOff x="1256711" y="1178908"/>
            <a:chExt cx="43276" cy="411646"/>
          </a:xfrm>
        </p:grpSpPr>
        <p:grpSp>
          <p:nvGrpSpPr>
            <p:cNvPr id="456" name="Google Shape;456;p41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457" name="Google Shape;457;p4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460;p41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461" name="Google Shape;461;p4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7F642DD-6F8C-4852-88FB-0BA85DEFF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170698"/>
            <a:ext cx="8551069" cy="1058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52" y="1432328"/>
            <a:ext cx="4606190" cy="2732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Google Shape;1262;p36"/>
          <p:cNvSpPr txBox="1">
            <a:spLocks/>
          </p:cNvSpPr>
          <p:nvPr/>
        </p:nvSpPr>
        <p:spPr>
          <a:xfrm>
            <a:off x="2050960" y="4316696"/>
            <a:ext cx="2606765" cy="31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000" b="1" dirty="0" smtClean="0">
                <a:latin typeface="Darker Grotesque" panose="020B0604020202020204" charset="0"/>
              </a:rPr>
              <a:t>01</a:t>
            </a:r>
            <a:r>
              <a:rPr lang="en-US" sz="2000" dirty="0">
                <a:latin typeface="Darker Grotesque" panose="020B0604020202020204" charset="0"/>
              </a:rPr>
              <a:t>. </a:t>
            </a:r>
            <a:r>
              <a:rPr lang="en-US" sz="2000" dirty="0" smtClean="0">
                <a:latin typeface="Darker Grotesque" panose="020B0604020202020204" charset="0"/>
              </a:rPr>
              <a:t>System block diagram</a:t>
            </a:r>
            <a:endParaRPr lang="en-US" sz="2000" dirty="0">
              <a:latin typeface="Darker Grotesqu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8306" y="446186"/>
            <a:ext cx="4992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/>
            <a:r>
              <a:rPr lang="en-US" sz="3600" dirty="0" smtClean="0">
                <a:latin typeface="Orbitron Regular" panose="020B0604020202020204" charset="0"/>
              </a:rPr>
              <a:t>04. System </a:t>
            </a:r>
            <a:r>
              <a:rPr lang="en-US" sz="3600" dirty="0">
                <a:latin typeface="Orbitron Regular" panose="020B0604020202020204" charset="0"/>
              </a:rPr>
              <a:t>design</a:t>
            </a:r>
          </a:p>
        </p:txBody>
      </p:sp>
      <p:grpSp>
        <p:nvGrpSpPr>
          <p:cNvPr id="26" name="Google Shape;2157;p44"/>
          <p:cNvGrpSpPr/>
          <p:nvPr/>
        </p:nvGrpSpPr>
        <p:grpSpPr>
          <a:xfrm>
            <a:off x="5618702" y="1570059"/>
            <a:ext cx="2992444" cy="2707392"/>
            <a:chOff x="5032915" y="1966233"/>
            <a:chExt cx="2992444" cy="2707392"/>
          </a:xfrm>
        </p:grpSpPr>
        <p:sp>
          <p:nvSpPr>
            <p:cNvPr id="27" name="Google Shape;2158;p44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159;p44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29" name="Google Shape;2160;p44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161;p44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162;p44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163;p44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164;p44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165;p44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166;p44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167;p44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68;p44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169;p44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170;p44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71;p44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172;p44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173;p44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174;p44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75;p44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76;p44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77;p44"/>
              <p:cNvSpPr/>
              <p:nvPr/>
            </p:nvSpPr>
            <p:spPr>
              <a:xfrm>
                <a:off x="7783761" y="2885764"/>
                <a:ext cx="327231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178;p44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179;p44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180;p44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181;p44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82;p44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83;p44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84;p44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185;p44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186;p44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187;p44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188;p44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189;p44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90;p44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91;p44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192;p44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93;p44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94;p44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95;p44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196;p44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197;p44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198;p44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199;p44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200;p44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201;p44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202;p44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203;p44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204;p44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205;p44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206;p44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207;p44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208;p44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209;p44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210;p44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211;p44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212;p44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213;p44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214;p44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215;p44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216;p44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217;p44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218;p44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219;p44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220;p44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221;p44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222;p44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223;p44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224;p44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225;p44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226;p44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27;p44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228;p44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229;p44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230;p44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231;p44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232;p44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233;p44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234;p44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235;p44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236;p44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237;p44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238;p44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239;p44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240;p44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241;p44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242;p44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243;p44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244;p44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245;p44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246;p44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247;p44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248;p44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249;p44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250;p44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251;p44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252;p44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253;p44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55" y="721365"/>
            <a:ext cx="3079173" cy="3360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4413;p60"/>
          <p:cNvGrpSpPr/>
          <p:nvPr/>
        </p:nvGrpSpPr>
        <p:grpSpPr>
          <a:xfrm>
            <a:off x="6328792" y="3053105"/>
            <a:ext cx="2815208" cy="1658940"/>
            <a:chOff x="3498319" y="2817578"/>
            <a:chExt cx="2815208" cy="1658940"/>
          </a:xfrm>
        </p:grpSpPr>
        <p:sp>
          <p:nvSpPr>
            <p:cNvPr id="6" name="Google Shape;4414;p60"/>
            <p:cNvSpPr/>
            <p:nvPr/>
          </p:nvSpPr>
          <p:spPr>
            <a:xfrm>
              <a:off x="4798523" y="3321692"/>
              <a:ext cx="221722" cy="134450"/>
            </a:xfrm>
            <a:custGeom>
              <a:avLst/>
              <a:gdLst/>
              <a:ahLst/>
              <a:cxnLst/>
              <a:rect l="l" t="t" r="r" b="b"/>
              <a:pathLst>
                <a:path w="6918" h="4195" extrusionOk="0">
                  <a:moveTo>
                    <a:pt x="201" y="1"/>
                  </a:moveTo>
                  <a:lnTo>
                    <a:pt x="1" y="402"/>
                  </a:lnTo>
                  <a:lnTo>
                    <a:pt x="6667" y="4194"/>
                  </a:lnTo>
                  <a:lnTo>
                    <a:pt x="6918" y="37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15;p60"/>
            <p:cNvSpPr/>
            <p:nvPr/>
          </p:nvSpPr>
          <p:spPr>
            <a:xfrm>
              <a:off x="4794228" y="3295443"/>
              <a:ext cx="15576" cy="18781"/>
            </a:xfrm>
            <a:custGeom>
              <a:avLst/>
              <a:gdLst/>
              <a:ahLst/>
              <a:cxnLst/>
              <a:rect l="l" t="t" r="r" b="b"/>
              <a:pathLst>
                <a:path w="486" h="586" extrusionOk="0">
                  <a:moveTo>
                    <a:pt x="318" y="1"/>
                  </a:moveTo>
                  <a:lnTo>
                    <a:pt x="1" y="469"/>
                  </a:lnTo>
                  <a:lnTo>
                    <a:pt x="218" y="586"/>
                  </a:lnTo>
                  <a:lnTo>
                    <a:pt x="485" y="10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16;p60"/>
            <p:cNvSpPr/>
            <p:nvPr/>
          </p:nvSpPr>
          <p:spPr>
            <a:xfrm>
              <a:off x="4953837" y="3422361"/>
              <a:ext cx="53043" cy="236753"/>
            </a:xfrm>
            <a:custGeom>
              <a:avLst/>
              <a:gdLst/>
              <a:ahLst/>
              <a:cxnLst/>
              <a:rect l="l" t="t" r="r" b="b"/>
              <a:pathLst>
                <a:path w="1655" h="7387" extrusionOk="0">
                  <a:moveTo>
                    <a:pt x="1320" y="1"/>
                  </a:moveTo>
                  <a:lnTo>
                    <a:pt x="0" y="7386"/>
                  </a:lnTo>
                  <a:lnTo>
                    <a:pt x="535" y="7386"/>
                  </a:lnTo>
                  <a:lnTo>
                    <a:pt x="1654" y="201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17;p60"/>
            <p:cNvSpPr/>
            <p:nvPr/>
          </p:nvSpPr>
          <p:spPr>
            <a:xfrm>
              <a:off x="4904032" y="3658410"/>
              <a:ext cx="115156" cy="24775"/>
            </a:xfrm>
            <a:custGeom>
              <a:avLst/>
              <a:gdLst/>
              <a:ahLst/>
              <a:cxnLst/>
              <a:rect l="l" t="t" r="r" b="b"/>
              <a:pathLst>
                <a:path w="3593" h="773" extrusionOk="0">
                  <a:moveTo>
                    <a:pt x="1796" y="1"/>
                  </a:moveTo>
                  <a:cubicBezTo>
                    <a:pt x="757" y="1"/>
                    <a:pt x="0" y="773"/>
                    <a:pt x="0" y="773"/>
                  </a:cubicBezTo>
                  <a:lnTo>
                    <a:pt x="3592" y="756"/>
                  </a:lnTo>
                  <a:cubicBezTo>
                    <a:pt x="3158" y="288"/>
                    <a:pt x="2557" y="21"/>
                    <a:pt x="1922" y="4"/>
                  </a:cubicBezTo>
                  <a:cubicBezTo>
                    <a:pt x="1879" y="2"/>
                    <a:pt x="1837" y="1"/>
                    <a:pt x="17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18;p60"/>
            <p:cNvSpPr/>
            <p:nvPr/>
          </p:nvSpPr>
          <p:spPr>
            <a:xfrm>
              <a:off x="4709104" y="3298264"/>
              <a:ext cx="123713" cy="116630"/>
            </a:xfrm>
            <a:custGeom>
              <a:avLst/>
              <a:gdLst/>
              <a:ahLst/>
              <a:cxnLst/>
              <a:rect l="l" t="t" r="r" b="b"/>
              <a:pathLst>
                <a:path w="3860" h="3639" extrusionOk="0">
                  <a:moveTo>
                    <a:pt x="2094" y="0"/>
                  </a:moveTo>
                  <a:cubicBezTo>
                    <a:pt x="1563" y="0"/>
                    <a:pt x="1047" y="275"/>
                    <a:pt x="769" y="765"/>
                  </a:cubicBezTo>
                  <a:lnTo>
                    <a:pt x="0" y="2102"/>
                  </a:lnTo>
                  <a:lnTo>
                    <a:pt x="2657" y="3639"/>
                  </a:lnTo>
                  <a:lnTo>
                    <a:pt x="3425" y="2302"/>
                  </a:lnTo>
                  <a:cubicBezTo>
                    <a:pt x="3860" y="1567"/>
                    <a:pt x="3609" y="631"/>
                    <a:pt x="2874" y="214"/>
                  </a:cubicBezTo>
                  <a:cubicBezTo>
                    <a:pt x="2629" y="69"/>
                    <a:pt x="2360" y="0"/>
                    <a:pt x="20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19;p60"/>
            <p:cNvSpPr/>
            <p:nvPr/>
          </p:nvSpPr>
          <p:spPr>
            <a:xfrm>
              <a:off x="4030605" y="3658538"/>
              <a:ext cx="273130" cy="12884"/>
            </a:xfrm>
            <a:custGeom>
              <a:avLst/>
              <a:gdLst/>
              <a:ahLst/>
              <a:cxnLst/>
              <a:rect l="l" t="t" r="r" b="b"/>
              <a:pathLst>
                <a:path w="8522" h="402" extrusionOk="0">
                  <a:moveTo>
                    <a:pt x="0" y="0"/>
                  </a:moveTo>
                  <a:lnTo>
                    <a:pt x="0" y="401"/>
                  </a:lnTo>
                  <a:lnTo>
                    <a:pt x="8522" y="401"/>
                  </a:lnTo>
                  <a:lnTo>
                    <a:pt x="852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0;p60"/>
            <p:cNvSpPr/>
            <p:nvPr/>
          </p:nvSpPr>
          <p:spPr>
            <a:xfrm>
              <a:off x="4137716" y="3479667"/>
              <a:ext cx="259733" cy="191755"/>
            </a:xfrm>
            <a:custGeom>
              <a:avLst/>
              <a:gdLst/>
              <a:ahLst/>
              <a:cxnLst/>
              <a:rect l="l" t="t" r="r" b="b"/>
              <a:pathLst>
                <a:path w="8104" h="5983" extrusionOk="0">
                  <a:moveTo>
                    <a:pt x="1437" y="1"/>
                  </a:moveTo>
                  <a:lnTo>
                    <a:pt x="0" y="5982"/>
                  </a:lnTo>
                  <a:lnTo>
                    <a:pt x="6500" y="5982"/>
                  </a:lnTo>
                  <a:lnTo>
                    <a:pt x="810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21;p60"/>
            <p:cNvSpPr/>
            <p:nvPr/>
          </p:nvSpPr>
          <p:spPr>
            <a:xfrm>
              <a:off x="4150568" y="3488256"/>
              <a:ext cx="235119" cy="168711"/>
            </a:xfrm>
            <a:custGeom>
              <a:avLst/>
              <a:gdLst/>
              <a:ahLst/>
              <a:cxnLst/>
              <a:rect l="l" t="t" r="r" b="b"/>
              <a:pathLst>
                <a:path w="7336" h="5264" extrusionOk="0">
                  <a:moveTo>
                    <a:pt x="1354" y="0"/>
                  </a:moveTo>
                  <a:lnTo>
                    <a:pt x="0" y="5263"/>
                  </a:lnTo>
                  <a:lnTo>
                    <a:pt x="5948" y="5263"/>
                  </a:lnTo>
                  <a:lnTo>
                    <a:pt x="73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22;p60"/>
            <p:cNvSpPr/>
            <p:nvPr/>
          </p:nvSpPr>
          <p:spPr>
            <a:xfrm>
              <a:off x="3975992" y="3711004"/>
              <a:ext cx="13942" cy="659236"/>
            </a:xfrm>
            <a:custGeom>
              <a:avLst/>
              <a:gdLst/>
              <a:ahLst/>
              <a:cxnLst/>
              <a:rect l="l" t="t" r="r" b="b"/>
              <a:pathLst>
                <a:path w="435" h="20569" extrusionOk="0">
                  <a:moveTo>
                    <a:pt x="0" y="1"/>
                  </a:moveTo>
                  <a:lnTo>
                    <a:pt x="0" y="20569"/>
                  </a:lnTo>
                  <a:lnTo>
                    <a:pt x="435" y="20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23;p60"/>
            <p:cNvSpPr/>
            <p:nvPr/>
          </p:nvSpPr>
          <p:spPr>
            <a:xfrm>
              <a:off x="3989902" y="3713151"/>
              <a:ext cx="13942" cy="657089"/>
            </a:xfrm>
            <a:custGeom>
              <a:avLst/>
              <a:gdLst/>
              <a:ahLst/>
              <a:cxnLst/>
              <a:rect l="l" t="t" r="r" b="b"/>
              <a:pathLst>
                <a:path w="435" h="20502" extrusionOk="0">
                  <a:moveTo>
                    <a:pt x="1" y="1"/>
                  </a:moveTo>
                  <a:lnTo>
                    <a:pt x="1" y="20502"/>
                  </a:lnTo>
                  <a:lnTo>
                    <a:pt x="435" y="2050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4;p60"/>
            <p:cNvSpPr/>
            <p:nvPr/>
          </p:nvSpPr>
          <p:spPr>
            <a:xfrm>
              <a:off x="4826919" y="3711004"/>
              <a:ext cx="13942" cy="659236"/>
            </a:xfrm>
            <a:custGeom>
              <a:avLst/>
              <a:gdLst/>
              <a:ahLst/>
              <a:cxnLst/>
              <a:rect l="l" t="t" r="r" b="b"/>
              <a:pathLst>
                <a:path w="435" h="20569" extrusionOk="0">
                  <a:moveTo>
                    <a:pt x="0" y="1"/>
                  </a:moveTo>
                  <a:lnTo>
                    <a:pt x="0" y="20569"/>
                  </a:lnTo>
                  <a:lnTo>
                    <a:pt x="434" y="2056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25;p60"/>
            <p:cNvSpPr/>
            <p:nvPr/>
          </p:nvSpPr>
          <p:spPr>
            <a:xfrm>
              <a:off x="4840829" y="3713151"/>
              <a:ext cx="13942" cy="657089"/>
            </a:xfrm>
            <a:custGeom>
              <a:avLst/>
              <a:gdLst/>
              <a:ahLst/>
              <a:cxnLst/>
              <a:rect l="l" t="t" r="r" b="b"/>
              <a:pathLst>
                <a:path w="435" h="20502" extrusionOk="0">
                  <a:moveTo>
                    <a:pt x="0" y="1"/>
                  </a:moveTo>
                  <a:lnTo>
                    <a:pt x="0" y="20502"/>
                  </a:lnTo>
                  <a:lnTo>
                    <a:pt x="435" y="2050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26;p60"/>
            <p:cNvSpPr/>
            <p:nvPr/>
          </p:nvSpPr>
          <p:spPr>
            <a:xfrm>
              <a:off x="3916539" y="3672447"/>
              <a:ext cx="1049093" cy="54132"/>
            </a:xfrm>
            <a:custGeom>
              <a:avLst/>
              <a:gdLst/>
              <a:ahLst/>
              <a:cxnLst/>
              <a:rect l="l" t="t" r="r" b="b"/>
              <a:pathLst>
                <a:path w="32733" h="1689" extrusionOk="0">
                  <a:moveTo>
                    <a:pt x="1" y="1"/>
                  </a:moveTo>
                  <a:lnTo>
                    <a:pt x="1" y="1688"/>
                  </a:lnTo>
                  <a:lnTo>
                    <a:pt x="32733" y="1688"/>
                  </a:lnTo>
                  <a:lnTo>
                    <a:pt x="3273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27;p60"/>
            <p:cNvSpPr/>
            <p:nvPr/>
          </p:nvSpPr>
          <p:spPr>
            <a:xfrm>
              <a:off x="4372258" y="3726548"/>
              <a:ext cx="461648" cy="89996"/>
            </a:xfrm>
            <a:custGeom>
              <a:avLst/>
              <a:gdLst/>
              <a:ahLst/>
              <a:cxnLst/>
              <a:rect l="l" t="t" r="r" b="b"/>
              <a:pathLst>
                <a:path w="14404" h="2808" extrusionOk="0">
                  <a:moveTo>
                    <a:pt x="0" y="0"/>
                  </a:moveTo>
                  <a:lnTo>
                    <a:pt x="0" y="2807"/>
                  </a:lnTo>
                  <a:lnTo>
                    <a:pt x="14403" y="2807"/>
                  </a:lnTo>
                  <a:lnTo>
                    <a:pt x="144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28;p60"/>
            <p:cNvSpPr/>
            <p:nvPr/>
          </p:nvSpPr>
          <p:spPr>
            <a:xfrm>
              <a:off x="4599300" y="3754912"/>
              <a:ext cx="24134" cy="20800"/>
            </a:xfrm>
            <a:custGeom>
              <a:avLst/>
              <a:gdLst/>
              <a:ahLst/>
              <a:cxnLst/>
              <a:rect l="l" t="t" r="r" b="b"/>
              <a:pathLst>
                <a:path w="753" h="649" extrusionOk="0">
                  <a:moveTo>
                    <a:pt x="435" y="1"/>
                  </a:moveTo>
                  <a:cubicBezTo>
                    <a:pt x="151" y="1"/>
                    <a:pt x="1" y="352"/>
                    <a:pt x="218" y="552"/>
                  </a:cubicBezTo>
                  <a:cubicBezTo>
                    <a:pt x="284" y="618"/>
                    <a:pt x="365" y="648"/>
                    <a:pt x="443" y="648"/>
                  </a:cubicBezTo>
                  <a:cubicBezTo>
                    <a:pt x="603" y="648"/>
                    <a:pt x="753" y="525"/>
                    <a:pt x="753" y="335"/>
                  </a:cubicBezTo>
                  <a:cubicBezTo>
                    <a:pt x="753" y="151"/>
                    <a:pt x="619" y="1"/>
                    <a:pt x="4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29;p60"/>
            <p:cNvSpPr/>
            <p:nvPr/>
          </p:nvSpPr>
          <p:spPr>
            <a:xfrm>
              <a:off x="3840485" y="3876478"/>
              <a:ext cx="206210" cy="117848"/>
            </a:xfrm>
            <a:custGeom>
              <a:avLst/>
              <a:gdLst/>
              <a:ahLst/>
              <a:cxnLst/>
              <a:rect l="l" t="t" r="r" b="b"/>
              <a:pathLst>
                <a:path w="6434" h="3677" extrusionOk="0">
                  <a:moveTo>
                    <a:pt x="1" y="1"/>
                  </a:moveTo>
                  <a:lnTo>
                    <a:pt x="51" y="3677"/>
                  </a:lnTo>
                  <a:lnTo>
                    <a:pt x="5715" y="3677"/>
                  </a:lnTo>
                  <a:cubicBezTo>
                    <a:pt x="6116" y="3677"/>
                    <a:pt x="6434" y="3359"/>
                    <a:pt x="6434" y="2958"/>
                  </a:cubicBezTo>
                  <a:lnTo>
                    <a:pt x="6434" y="1220"/>
                  </a:lnTo>
                  <a:cubicBezTo>
                    <a:pt x="6434" y="535"/>
                    <a:pt x="5882" y="1"/>
                    <a:pt x="521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30;p60"/>
            <p:cNvSpPr/>
            <p:nvPr/>
          </p:nvSpPr>
          <p:spPr>
            <a:xfrm>
              <a:off x="3640204" y="3994294"/>
              <a:ext cx="403830" cy="35383"/>
            </a:xfrm>
            <a:custGeom>
              <a:avLst/>
              <a:gdLst/>
              <a:ahLst/>
              <a:cxnLst/>
              <a:rect l="l" t="t" r="r" b="b"/>
              <a:pathLst>
                <a:path w="12600" h="1104" extrusionOk="0">
                  <a:moveTo>
                    <a:pt x="736" y="1"/>
                  </a:moveTo>
                  <a:cubicBezTo>
                    <a:pt x="1" y="1"/>
                    <a:pt x="1" y="1103"/>
                    <a:pt x="736" y="1103"/>
                  </a:cubicBezTo>
                  <a:lnTo>
                    <a:pt x="11864" y="1103"/>
                  </a:lnTo>
                  <a:cubicBezTo>
                    <a:pt x="12599" y="1103"/>
                    <a:pt x="12599" y="1"/>
                    <a:pt x="118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31;p60"/>
            <p:cNvSpPr/>
            <p:nvPr/>
          </p:nvSpPr>
          <p:spPr>
            <a:xfrm>
              <a:off x="3538990" y="3522518"/>
              <a:ext cx="372774" cy="473411"/>
            </a:xfrm>
            <a:custGeom>
              <a:avLst/>
              <a:gdLst/>
              <a:ahLst/>
              <a:cxnLst/>
              <a:rect l="l" t="t" r="r" b="b"/>
              <a:pathLst>
                <a:path w="11631" h="14771" extrusionOk="0">
                  <a:moveTo>
                    <a:pt x="7754" y="0"/>
                  </a:moveTo>
                  <a:lnTo>
                    <a:pt x="1622" y="117"/>
                  </a:lnTo>
                  <a:cubicBezTo>
                    <a:pt x="686" y="117"/>
                    <a:pt x="1" y="986"/>
                    <a:pt x="218" y="1905"/>
                  </a:cubicBezTo>
                  <a:lnTo>
                    <a:pt x="3343" y="14771"/>
                  </a:lnTo>
                  <a:lnTo>
                    <a:pt x="11630" y="14687"/>
                  </a:lnTo>
                  <a:lnTo>
                    <a:pt x="77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32;p60"/>
            <p:cNvSpPr/>
            <p:nvPr/>
          </p:nvSpPr>
          <p:spPr>
            <a:xfrm>
              <a:off x="3630044" y="4029645"/>
              <a:ext cx="93201" cy="341140"/>
            </a:xfrm>
            <a:custGeom>
              <a:avLst/>
              <a:gdLst/>
              <a:ahLst/>
              <a:cxnLst/>
              <a:rect l="l" t="t" r="r" b="b"/>
              <a:pathLst>
                <a:path w="2908" h="10644" extrusionOk="0">
                  <a:moveTo>
                    <a:pt x="1838" y="0"/>
                  </a:moveTo>
                  <a:lnTo>
                    <a:pt x="0" y="10644"/>
                  </a:lnTo>
                  <a:lnTo>
                    <a:pt x="502" y="10644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33;p60"/>
            <p:cNvSpPr/>
            <p:nvPr/>
          </p:nvSpPr>
          <p:spPr>
            <a:xfrm>
              <a:off x="3764975" y="4029645"/>
              <a:ext cx="96983" cy="341140"/>
            </a:xfrm>
            <a:custGeom>
              <a:avLst/>
              <a:gdLst/>
              <a:ahLst/>
              <a:cxnLst/>
              <a:rect l="l" t="t" r="r" b="b"/>
              <a:pathLst>
                <a:path w="3026" h="10644" extrusionOk="0">
                  <a:moveTo>
                    <a:pt x="1939" y="0"/>
                  </a:moveTo>
                  <a:lnTo>
                    <a:pt x="1" y="10644"/>
                  </a:lnTo>
                  <a:lnTo>
                    <a:pt x="502" y="10644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34;p60"/>
            <p:cNvSpPr/>
            <p:nvPr/>
          </p:nvSpPr>
          <p:spPr>
            <a:xfrm>
              <a:off x="3945993" y="4029645"/>
              <a:ext cx="103906" cy="341140"/>
            </a:xfrm>
            <a:custGeom>
              <a:avLst/>
              <a:gdLst/>
              <a:ahLst/>
              <a:cxnLst/>
              <a:rect l="l" t="t" r="r" b="b"/>
              <a:pathLst>
                <a:path w="3242" h="10644" extrusionOk="0">
                  <a:moveTo>
                    <a:pt x="0" y="0"/>
                  </a:moveTo>
                  <a:lnTo>
                    <a:pt x="2741" y="10644"/>
                  </a:lnTo>
                  <a:lnTo>
                    <a:pt x="3242" y="10644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35;p60"/>
            <p:cNvSpPr/>
            <p:nvPr/>
          </p:nvSpPr>
          <p:spPr>
            <a:xfrm>
              <a:off x="3764975" y="3522518"/>
              <a:ext cx="171403" cy="471263"/>
            </a:xfrm>
            <a:custGeom>
              <a:avLst/>
              <a:gdLst/>
              <a:ahLst/>
              <a:cxnLst/>
              <a:rect l="l" t="t" r="r" b="b"/>
              <a:pathLst>
                <a:path w="5348" h="14704" extrusionOk="0">
                  <a:moveTo>
                    <a:pt x="1" y="0"/>
                  </a:moveTo>
                  <a:lnTo>
                    <a:pt x="3025" y="14704"/>
                  </a:lnTo>
                  <a:lnTo>
                    <a:pt x="5348" y="14704"/>
                  </a:lnTo>
                  <a:lnTo>
                    <a:pt x="2925" y="1705"/>
                  </a:lnTo>
                  <a:cubicBezTo>
                    <a:pt x="2741" y="719"/>
                    <a:pt x="1872" y="0"/>
                    <a:pt x="87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36;p60"/>
            <p:cNvSpPr/>
            <p:nvPr/>
          </p:nvSpPr>
          <p:spPr>
            <a:xfrm>
              <a:off x="5735665" y="3648891"/>
              <a:ext cx="273675" cy="13429"/>
            </a:xfrm>
            <a:custGeom>
              <a:avLst/>
              <a:gdLst/>
              <a:ahLst/>
              <a:cxnLst/>
              <a:rect l="l" t="t" r="r" b="b"/>
              <a:pathLst>
                <a:path w="8539" h="419" extrusionOk="0">
                  <a:moveTo>
                    <a:pt x="1" y="1"/>
                  </a:moveTo>
                  <a:lnTo>
                    <a:pt x="1" y="418"/>
                  </a:lnTo>
                  <a:lnTo>
                    <a:pt x="8539" y="418"/>
                  </a:lnTo>
                  <a:lnTo>
                    <a:pt x="853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37;p60"/>
            <p:cNvSpPr/>
            <p:nvPr/>
          </p:nvSpPr>
          <p:spPr>
            <a:xfrm>
              <a:off x="5641951" y="3470020"/>
              <a:ext cx="260278" cy="192300"/>
            </a:xfrm>
            <a:custGeom>
              <a:avLst/>
              <a:gdLst/>
              <a:ahLst/>
              <a:cxnLst/>
              <a:rect l="l" t="t" r="r" b="b"/>
              <a:pathLst>
                <a:path w="8121" h="6000" extrusionOk="0">
                  <a:moveTo>
                    <a:pt x="1" y="1"/>
                  </a:moveTo>
                  <a:lnTo>
                    <a:pt x="1605" y="5999"/>
                  </a:lnTo>
                  <a:lnTo>
                    <a:pt x="8121" y="5999"/>
                  </a:lnTo>
                  <a:lnTo>
                    <a:pt x="666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38;p60"/>
            <p:cNvSpPr/>
            <p:nvPr/>
          </p:nvSpPr>
          <p:spPr>
            <a:xfrm>
              <a:off x="5654258" y="3479122"/>
              <a:ext cx="235119" cy="168743"/>
            </a:xfrm>
            <a:custGeom>
              <a:avLst/>
              <a:gdLst/>
              <a:ahLst/>
              <a:cxnLst/>
              <a:rect l="l" t="t" r="r" b="b"/>
              <a:pathLst>
                <a:path w="7336" h="5265" extrusionOk="0">
                  <a:moveTo>
                    <a:pt x="1" y="1"/>
                  </a:moveTo>
                  <a:lnTo>
                    <a:pt x="1388" y="5264"/>
                  </a:lnTo>
                  <a:lnTo>
                    <a:pt x="7336" y="5264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439;p60"/>
            <p:cNvSpPr/>
            <p:nvPr/>
          </p:nvSpPr>
          <p:spPr>
            <a:xfrm>
              <a:off x="6240100" y="3713151"/>
              <a:ext cx="13974" cy="660839"/>
            </a:xfrm>
            <a:custGeom>
              <a:avLst/>
              <a:gdLst/>
              <a:ahLst/>
              <a:cxnLst/>
              <a:rect l="l" t="t" r="r" b="b"/>
              <a:pathLst>
                <a:path w="436" h="20619" extrusionOk="0">
                  <a:moveTo>
                    <a:pt x="1" y="1"/>
                  </a:moveTo>
                  <a:lnTo>
                    <a:pt x="1" y="20619"/>
                  </a:lnTo>
                  <a:lnTo>
                    <a:pt x="435" y="2061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40;p60"/>
            <p:cNvSpPr/>
            <p:nvPr/>
          </p:nvSpPr>
          <p:spPr>
            <a:xfrm>
              <a:off x="6226190" y="3714753"/>
              <a:ext cx="13942" cy="659236"/>
            </a:xfrm>
            <a:custGeom>
              <a:avLst/>
              <a:gdLst/>
              <a:ahLst/>
              <a:cxnLst/>
              <a:rect l="l" t="t" r="r" b="b"/>
              <a:pathLst>
                <a:path w="435" h="20569" extrusionOk="0">
                  <a:moveTo>
                    <a:pt x="1" y="1"/>
                  </a:moveTo>
                  <a:lnTo>
                    <a:pt x="1" y="20569"/>
                  </a:lnTo>
                  <a:lnTo>
                    <a:pt x="435" y="20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41;p60"/>
            <p:cNvSpPr/>
            <p:nvPr/>
          </p:nvSpPr>
          <p:spPr>
            <a:xfrm>
              <a:off x="5389205" y="3713151"/>
              <a:ext cx="13942" cy="667281"/>
            </a:xfrm>
            <a:custGeom>
              <a:avLst/>
              <a:gdLst/>
              <a:ahLst/>
              <a:cxnLst/>
              <a:rect l="l" t="t" r="r" b="b"/>
              <a:pathLst>
                <a:path w="435" h="20820" extrusionOk="0">
                  <a:moveTo>
                    <a:pt x="0" y="1"/>
                  </a:moveTo>
                  <a:lnTo>
                    <a:pt x="0" y="20819"/>
                  </a:lnTo>
                  <a:lnTo>
                    <a:pt x="435" y="2081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42;p60"/>
            <p:cNvSpPr/>
            <p:nvPr/>
          </p:nvSpPr>
          <p:spPr>
            <a:xfrm>
              <a:off x="5375263" y="3714753"/>
              <a:ext cx="13974" cy="665679"/>
            </a:xfrm>
            <a:custGeom>
              <a:avLst/>
              <a:gdLst/>
              <a:ahLst/>
              <a:cxnLst/>
              <a:rect l="l" t="t" r="r" b="b"/>
              <a:pathLst>
                <a:path w="436" h="20770" extrusionOk="0">
                  <a:moveTo>
                    <a:pt x="1" y="1"/>
                  </a:moveTo>
                  <a:lnTo>
                    <a:pt x="1" y="20769"/>
                  </a:lnTo>
                  <a:lnTo>
                    <a:pt x="435" y="207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43;p60"/>
            <p:cNvSpPr/>
            <p:nvPr/>
          </p:nvSpPr>
          <p:spPr>
            <a:xfrm>
              <a:off x="5264402" y="3674595"/>
              <a:ext cx="1049125" cy="54132"/>
            </a:xfrm>
            <a:custGeom>
              <a:avLst/>
              <a:gdLst/>
              <a:ahLst/>
              <a:cxnLst/>
              <a:rect l="l" t="t" r="r" b="b"/>
              <a:pathLst>
                <a:path w="32734" h="1689" extrusionOk="0">
                  <a:moveTo>
                    <a:pt x="1" y="1"/>
                  </a:moveTo>
                  <a:lnTo>
                    <a:pt x="1" y="1688"/>
                  </a:lnTo>
                  <a:lnTo>
                    <a:pt x="32733" y="1688"/>
                  </a:lnTo>
                  <a:lnTo>
                    <a:pt x="3273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44;p60"/>
            <p:cNvSpPr/>
            <p:nvPr/>
          </p:nvSpPr>
          <p:spPr>
            <a:xfrm>
              <a:off x="5396159" y="3728695"/>
              <a:ext cx="461648" cy="89452"/>
            </a:xfrm>
            <a:custGeom>
              <a:avLst/>
              <a:gdLst/>
              <a:ahLst/>
              <a:cxnLst/>
              <a:rect l="l" t="t" r="r" b="b"/>
              <a:pathLst>
                <a:path w="14404" h="2791" extrusionOk="0">
                  <a:moveTo>
                    <a:pt x="0" y="0"/>
                  </a:moveTo>
                  <a:lnTo>
                    <a:pt x="0" y="2790"/>
                  </a:lnTo>
                  <a:lnTo>
                    <a:pt x="14403" y="2790"/>
                  </a:lnTo>
                  <a:lnTo>
                    <a:pt x="144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45;p60"/>
            <p:cNvSpPr/>
            <p:nvPr/>
          </p:nvSpPr>
          <p:spPr>
            <a:xfrm>
              <a:off x="5606600" y="3757059"/>
              <a:ext cx="24134" cy="20640"/>
            </a:xfrm>
            <a:custGeom>
              <a:avLst/>
              <a:gdLst/>
              <a:ahLst/>
              <a:cxnLst/>
              <a:rect l="l" t="t" r="r" b="b"/>
              <a:pathLst>
                <a:path w="753" h="644" extrusionOk="0">
                  <a:moveTo>
                    <a:pt x="318" y="1"/>
                  </a:moveTo>
                  <a:cubicBezTo>
                    <a:pt x="134" y="1"/>
                    <a:pt x="1" y="151"/>
                    <a:pt x="1" y="318"/>
                  </a:cubicBezTo>
                  <a:cubicBezTo>
                    <a:pt x="1" y="512"/>
                    <a:pt x="157" y="644"/>
                    <a:pt x="320" y="644"/>
                  </a:cubicBezTo>
                  <a:cubicBezTo>
                    <a:pt x="395" y="644"/>
                    <a:pt x="472" y="616"/>
                    <a:pt x="535" y="552"/>
                  </a:cubicBezTo>
                  <a:cubicBezTo>
                    <a:pt x="753" y="352"/>
                    <a:pt x="602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46;p60"/>
            <p:cNvSpPr/>
            <p:nvPr/>
          </p:nvSpPr>
          <p:spPr>
            <a:xfrm>
              <a:off x="5784413" y="3874330"/>
              <a:ext cx="205665" cy="118393"/>
            </a:xfrm>
            <a:custGeom>
              <a:avLst/>
              <a:gdLst/>
              <a:ahLst/>
              <a:cxnLst/>
              <a:rect l="l" t="t" r="r" b="b"/>
              <a:pathLst>
                <a:path w="6417" h="3694" extrusionOk="0">
                  <a:moveTo>
                    <a:pt x="1203" y="1"/>
                  </a:moveTo>
                  <a:cubicBezTo>
                    <a:pt x="535" y="1"/>
                    <a:pt x="0" y="552"/>
                    <a:pt x="0" y="1221"/>
                  </a:cubicBezTo>
                  <a:lnTo>
                    <a:pt x="0" y="2958"/>
                  </a:lnTo>
                  <a:cubicBezTo>
                    <a:pt x="0" y="3359"/>
                    <a:pt x="317" y="3693"/>
                    <a:pt x="718" y="3693"/>
                  </a:cubicBezTo>
                  <a:lnTo>
                    <a:pt x="6383" y="3693"/>
                  </a:lnTo>
                  <a:lnTo>
                    <a:pt x="641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47;p60"/>
            <p:cNvSpPr/>
            <p:nvPr/>
          </p:nvSpPr>
          <p:spPr>
            <a:xfrm>
              <a:off x="5787618" y="3992691"/>
              <a:ext cx="402740" cy="34838"/>
            </a:xfrm>
            <a:custGeom>
              <a:avLst/>
              <a:gdLst/>
              <a:ahLst/>
              <a:cxnLst/>
              <a:rect l="l" t="t" r="r" b="b"/>
              <a:pathLst>
                <a:path w="12566" h="1087" extrusionOk="0">
                  <a:moveTo>
                    <a:pt x="702" y="0"/>
                  </a:moveTo>
                  <a:cubicBezTo>
                    <a:pt x="0" y="0"/>
                    <a:pt x="0" y="1070"/>
                    <a:pt x="702" y="1086"/>
                  </a:cubicBezTo>
                  <a:lnTo>
                    <a:pt x="11847" y="1086"/>
                  </a:lnTo>
                  <a:cubicBezTo>
                    <a:pt x="12565" y="1070"/>
                    <a:pt x="12565" y="0"/>
                    <a:pt x="1184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48;p60"/>
            <p:cNvSpPr/>
            <p:nvPr/>
          </p:nvSpPr>
          <p:spPr>
            <a:xfrm>
              <a:off x="5918799" y="3520370"/>
              <a:ext cx="373286" cy="473955"/>
            </a:xfrm>
            <a:custGeom>
              <a:avLst/>
              <a:gdLst/>
              <a:ahLst/>
              <a:cxnLst/>
              <a:rect l="l" t="t" r="r" b="b"/>
              <a:pathLst>
                <a:path w="11647" h="14788" extrusionOk="0">
                  <a:moveTo>
                    <a:pt x="3894" y="1"/>
                  </a:moveTo>
                  <a:lnTo>
                    <a:pt x="1" y="14704"/>
                  </a:lnTo>
                  <a:lnTo>
                    <a:pt x="8288" y="14788"/>
                  </a:lnTo>
                  <a:lnTo>
                    <a:pt x="11413" y="1905"/>
                  </a:lnTo>
                  <a:cubicBezTo>
                    <a:pt x="11647" y="986"/>
                    <a:pt x="10945" y="117"/>
                    <a:pt x="10009" y="117"/>
                  </a:cubicBezTo>
                  <a:lnTo>
                    <a:pt x="389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49;p60"/>
            <p:cNvSpPr/>
            <p:nvPr/>
          </p:nvSpPr>
          <p:spPr>
            <a:xfrm>
              <a:off x="6107317" y="4027497"/>
              <a:ext cx="93201" cy="341140"/>
            </a:xfrm>
            <a:custGeom>
              <a:avLst/>
              <a:gdLst/>
              <a:ahLst/>
              <a:cxnLst/>
              <a:rect l="l" t="t" r="r" b="b"/>
              <a:pathLst>
                <a:path w="2908" h="10644" extrusionOk="0">
                  <a:moveTo>
                    <a:pt x="0" y="0"/>
                  </a:moveTo>
                  <a:lnTo>
                    <a:pt x="2406" y="10644"/>
                  </a:lnTo>
                  <a:lnTo>
                    <a:pt x="2908" y="1064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50;p60"/>
            <p:cNvSpPr/>
            <p:nvPr/>
          </p:nvSpPr>
          <p:spPr>
            <a:xfrm>
              <a:off x="5969149" y="4027497"/>
              <a:ext cx="96951" cy="341140"/>
            </a:xfrm>
            <a:custGeom>
              <a:avLst/>
              <a:gdLst/>
              <a:ahLst/>
              <a:cxnLst/>
              <a:rect l="l" t="t" r="r" b="b"/>
              <a:pathLst>
                <a:path w="3025" h="10644" extrusionOk="0">
                  <a:moveTo>
                    <a:pt x="0" y="0"/>
                  </a:moveTo>
                  <a:lnTo>
                    <a:pt x="2523" y="10644"/>
                  </a:lnTo>
                  <a:lnTo>
                    <a:pt x="3025" y="10644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51;p60"/>
            <p:cNvSpPr/>
            <p:nvPr/>
          </p:nvSpPr>
          <p:spPr>
            <a:xfrm>
              <a:off x="5780663" y="4027497"/>
              <a:ext cx="104451" cy="341140"/>
            </a:xfrm>
            <a:custGeom>
              <a:avLst/>
              <a:gdLst/>
              <a:ahLst/>
              <a:cxnLst/>
              <a:rect l="l" t="t" r="r" b="b"/>
              <a:pathLst>
                <a:path w="3259" h="10644" extrusionOk="0">
                  <a:moveTo>
                    <a:pt x="2172" y="0"/>
                  </a:moveTo>
                  <a:lnTo>
                    <a:pt x="0" y="10644"/>
                  </a:lnTo>
                  <a:lnTo>
                    <a:pt x="501" y="10644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52;p60"/>
            <p:cNvSpPr/>
            <p:nvPr/>
          </p:nvSpPr>
          <p:spPr>
            <a:xfrm>
              <a:off x="5894184" y="3520370"/>
              <a:ext cx="171916" cy="471295"/>
            </a:xfrm>
            <a:custGeom>
              <a:avLst/>
              <a:gdLst/>
              <a:ahLst/>
              <a:cxnLst/>
              <a:rect l="l" t="t" r="r" b="b"/>
              <a:pathLst>
                <a:path w="5364" h="14705" extrusionOk="0">
                  <a:moveTo>
                    <a:pt x="4495" y="1"/>
                  </a:moveTo>
                  <a:cubicBezTo>
                    <a:pt x="3492" y="1"/>
                    <a:pt x="2624" y="736"/>
                    <a:pt x="2440" y="1721"/>
                  </a:cubicBezTo>
                  <a:lnTo>
                    <a:pt x="0" y="14704"/>
                  </a:lnTo>
                  <a:lnTo>
                    <a:pt x="2323" y="14704"/>
                  </a:lnTo>
                  <a:lnTo>
                    <a:pt x="536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53;p60"/>
            <p:cNvSpPr/>
            <p:nvPr/>
          </p:nvSpPr>
          <p:spPr>
            <a:xfrm>
              <a:off x="4190182" y="3132661"/>
              <a:ext cx="10224" cy="89996"/>
            </a:xfrm>
            <a:custGeom>
              <a:avLst/>
              <a:gdLst/>
              <a:ahLst/>
              <a:cxnLst/>
              <a:rect l="l" t="t" r="r" b="b"/>
              <a:pathLst>
                <a:path w="319" h="2808" extrusionOk="0">
                  <a:moveTo>
                    <a:pt x="1" y="1"/>
                  </a:moveTo>
                  <a:lnTo>
                    <a:pt x="1" y="2808"/>
                  </a:lnTo>
                  <a:lnTo>
                    <a:pt x="318" y="280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454;p60"/>
            <p:cNvSpPr/>
            <p:nvPr/>
          </p:nvSpPr>
          <p:spPr>
            <a:xfrm>
              <a:off x="4520586" y="3132661"/>
              <a:ext cx="9679" cy="89996"/>
            </a:xfrm>
            <a:custGeom>
              <a:avLst/>
              <a:gdLst/>
              <a:ahLst/>
              <a:cxnLst/>
              <a:rect l="l" t="t" r="r" b="b"/>
              <a:pathLst>
                <a:path w="302" h="2808" extrusionOk="0">
                  <a:moveTo>
                    <a:pt x="1" y="1"/>
                  </a:moveTo>
                  <a:lnTo>
                    <a:pt x="1" y="2808"/>
                  </a:lnTo>
                  <a:lnTo>
                    <a:pt x="302" y="2808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55;p60"/>
            <p:cNvSpPr/>
            <p:nvPr/>
          </p:nvSpPr>
          <p:spPr>
            <a:xfrm>
              <a:off x="4153228" y="3096797"/>
              <a:ext cx="419887" cy="35896"/>
            </a:xfrm>
            <a:custGeom>
              <a:avLst/>
              <a:gdLst/>
              <a:ahLst/>
              <a:cxnLst/>
              <a:rect l="l" t="t" r="r" b="b"/>
              <a:pathLst>
                <a:path w="13101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13100" y="1120"/>
                  </a:lnTo>
                  <a:lnTo>
                    <a:pt x="1310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56;p60"/>
            <p:cNvSpPr/>
            <p:nvPr/>
          </p:nvSpPr>
          <p:spPr>
            <a:xfrm>
              <a:off x="4432224" y="2826872"/>
              <a:ext cx="57882" cy="269957"/>
            </a:xfrm>
            <a:custGeom>
              <a:avLst/>
              <a:gdLst/>
              <a:ahLst/>
              <a:cxnLst/>
              <a:rect l="l" t="t" r="r" b="b"/>
              <a:pathLst>
                <a:path w="1806" h="8423" extrusionOk="0">
                  <a:moveTo>
                    <a:pt x="1" y="1"/>
                  </a:moveTo>
                  <a:lnTo>
                    <a:pt x="1" y="8422"/>
                  </a:lnTo>
                  <a:lnTo>
                    <a:pt x="1805" y="8422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57;p60"/>
            <p:cNvSpPr/>
            <p:nvPr/>
          </p:nvSpPr>
          <p:spPr>
            <a:xfrm>
              <a:off x="4447223" y="3020198"/>
              <a:ext cx="26826" cy="23140"/>
            </a:xfrm>
            <a:custGeom>
              <a:avLst/>
              <a:gdLst/>
              <a:ahLst/>
              <a:cxnLst/>
              <a:rect l="l" t="t" r="r" b="b"/>
              <a:pathLst>
                <a:path w="837" h="722" extrusionOk="0">
                  <a:moveTo>
                    <a:pt x="469" y="1"/>
                  </a:moveTo>
                  <a:cubicBezTo>
                    <a:pt x="151" y="1"/>
                    <a:pt x="1" y="385"/>
                    <a:pt x="218" y="619"/>
                  </a:cubicBezTo>
                  <a:cubicBezTo>
                    <a:pt x="294" y="689"/>
                    <a:pt x="385" y="721"/>
                    <a:pt x="475" y="721"/>
                  </a:cubicBezTo>
                  <a:cubicBezTo>
                    <a:pt x="661" y="721"/>
                    <a:pt x="836" y="583"/>
                    <a:pt x="836" y="368"/>
                  </a:cubicBezTo>
                  <a:cubicBezTo>
                    <a:pt x="836" y="168"/>
                    <a:pt x="669" y="1"/>
                    <a:pt x="4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58;p60"/>
            <p:cNvSpPr/>
            <p:nvPr/>
          </p:nvSpPr>
          <p:spPr>
            <a:xfrm>
              <a:off x="4453120" y="2898119"/>
              <a:ext cx="17692" cy="110348"/>
            </a:xfrm>
            <a:custGeom>
              <a:avLst/>
              <a:gdLst/>
              <a:ahLst/>
              <a:cxnLst/>
              <a:rect l="l" t="t" r="r" b="b"/>
              <a:pathLst>
                <a:path w="552" h="3443" extrusionOk="0">
                  <a:moveTo>
                    <a:pt x="0" y="0"/>
                  </a:moveTo>
                  <a:lnTo>
                    <a:pt x="0" y="3442"/>
                  </a:lnTo>
                  <a:lnTo>
                    <a:pt x="552" y="3442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59;p60"/>
            <p:cNvSpPr/>
            <p:nvPr/>
          </p:nvSpPr>
          <p:spPr>
            <a:xfrm>
              <a:off x="4373316" y="2826872"/>
              <a:ext cx="57882" cy="269957"/>
            </a:xfrm>
            <a:custGeom>
              <a:avLst/>
              <a:gdLst/>
              <a:ahLst/>
              <a:cxnLst/>
              <a:rect l="l" t="t" r="r" b="b"/>
              <a:pathLst>
                <a:path w="1806" h="8423" extrusionOk="0">
                  <a:moveTo>
                    <a:pt x="1" y="1"/>
                  </a:moveTo>
                  <a:lnTo>
                    <a:pt x="1" y="8422"/>
                  </a:lnTo>
                  <a:lnTo>
                    <a:pt x="1805" y="8422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60;p60"/>
            <p:cNvSpPr/>
            <p:nvPr/>
          </p:nvSpPr>
          <p:spPr>
            <a:xfrm>
              <a:off x="4388315" y="3020198"/>
              <a:ext cx="26826" cy="23140"/>
            </a:xfrm>
            <a:custGeom>
              <a:avLst/>
              <a:gdLst/>
              <a:ahLst/>
              <a:cxnLst/>
              <a:rect l="l" t="t" r="r" b="b"/>
              <a:pathLst>
                <a:path w="837" h="722" extrusionOk="0">
                  <a:moveTo>
                    <a:pt x="469" y="1"/>
                  </a:moveTo>
                  <a:cubicBezTo>
                    <a:pt x="151" y="1"/>
                    <a:pt x="1" y="385"/>
                    <a:pt x="218" y="619"/>
                  </a:cubicBezTo>
                  <a:cubicBezTo>
                    <a:pt x="294" y="689"/>
                    <a:pt x="385" y="721"/>
                    <a:pt x="475" y="721"/>
                  </a:cubicBezTo>
                  <a:cubicBezTo>
                    <a:pt x="661" y="721"/>
                    <a:pt x="836" y="583"/>
                    <a:pt x="836" y="368"/>
                  </a:cubicBezTo>
                  <a:cubicBezTo>
                    <a:pt x="836" y="168"/>
                    <a:pt x="669" y="1"/>
                    <a:pt x="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61;p60"/>
            <p:cNvSpPr/>
            <p:nvPr/>
          </p:nvSpPr>
          <p:spPr>
            <a:xfrm>
              <a:off x="4394212" y="2898119"/>
              <a:ext cx="17692" cy="110348"/>
            </a:xfrm>
            <a:custGeom>
              <a:avLst/>
              <a:gdLst/>
              <a:ahLst/>
              <a:cxnLst/>
              <a:rect l="l" t="t" r="r" b="b"/>
              <a:pathLst>
                <a:path w="552" h="3443" extrusionOk="0">
                  <a:moveTo>
                    <a:pt x="1" y="0"/>
                  </a:moveTo>
                  <a:lnTo>
                    <a:pt x="1" y="3442"/>
                  </a:lnTo>
                  <a:lnTo>
                    <a:pt x="552" y="3442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62;p60"/>
            <p:cNvSpPr/>
            <p:nvPr/>
          </p:nvSpPr>
          <p:spPr>
            <a:xfrm>
              <a:off x="4317645" y="2826872"/>
              <a:ext cx="57850" cy="269957"/>
            </a:xfrm>
            <a:custGeom>
              <a:avLst/>
              <a:gdLst/>
              <a:ahLst/>
              <a:cxnLst/>
              <a:rect l="l" t="t" r="r" b="b"/>
              <a:pathLst>
                <a:path w="1805" h="8423" extrusionOk="0">
                  <a:moveTo>
                    <a:pt x="0" y="1"/>
                  </a:moveTo>
                  <a:lnTo>
                    <a:pt x="0" y="8422"/>
                  </a:lnTo>
                  <a:lnTo>
                    <a:pt x="1805" y="8422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63;p60"/>
            <p:cNvSpPr/>
            <p:nvPr/>
          </p:nvSpPr>
          <p:spPr>
            <a:xfrm>
              <a:off x="4332099" y="3020198"/>
              <a:ext cx="26794" cy="23140"/>
            </a:xfrm>
            <a:custGeom>
              <a:avLst/>
              <a:gdLst/>
              <a:ahLst/>
              <a:cxnLst/>
              <a:rect l="l" t="t" r="r" b="b"/>
              <a:pathLst>
                <a:path w="836" h="722" extrusionOk="0">
                  <a:moveTo>
                    <a:pt x="485" y="1"/>
                  </a:moveTo>
                  <a:cubicBezTo>
                    <a:pt x="167" y="1"/>
                    <a:pt x="0" y="402"/>
                    <a:pt x="234" y="619"/>
                  </a:cubicBezTo>
                  <a:cubicBezTo>
                    <a:pt x="305" y="689"/>
                    <a:pt x="393" y="721"/>
                    <a:pt x="479" y="721"/>
                  </a:cubicBezTo>
                  <a:cubicBezTo>
                    <a:pt x="660" y="721"/>
                    <a:pt x="836" y="583"/>
                    <a:pt x="836" y="368"/>
                  </a:cubicBezTo>
                  <a:cubicBezTo>
                    <a:pt x="836" y="168"/>
                    <a:pt x="685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64;p60"/>
            <p:cNvSpPr/>
            <p:nvPr/>
          </p:nvSpPr>
          <p:spPr>
            <a:xfrm>
              <a:off x="4337997" y="2898119"/>
              <a:ext cx="17692" cy="110348"/>
            </a:xfrm>
            <a:custGeom>
              <a:avLst/>
              <a:gdLst/>
              <a:ahLst/>
              <a:cxnLst/>
              <a:rect l="l" t="t" r="r" b="b"/>
              <a:pathLst>
                <a:path w="552" h="3443" extrusionOk="0">
                  <a:moveTo>
                    <a:pt x="0" y="0"/>
                  </a:moveTo>
                  <a:lnTo>
                    <a:pt x="0" y="3442"/>
                  </a:lnTo>
                  <a:lnTo>
                    <a:pt x="552" y="3442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65;p60"/>
            <p:cNvSpPr/>
            <p:nvPr/>
          </p:nvSpPr>
          <p:spPr>
            <a:xfrm>
              <a:off x="4220181" y="2844564"/>
              <a:ext cx="95349" cy="247971"/>
            </a:xfrm>
            <a:custGeom>
              <a:avLst/>
              <a:gdLst/>
              <a:ahLst/>
              <a:cxnLst/>
              <a:rect l="l" t="t" r="r" b="b"/>
              <a:pathLst>
                <a:path w="2975" h="7737" extrusionOk="0">
                  <a:moveTo>
                    <a:pt x="2223" y="0"/>
                  </a:moveTo>
                  <a:lnTo>
                    <a:pt x="0" y="7469"/>
                  </a:lnTo>
                  <a:lnTo>
                    <a:pt x="802" y="7736"/>
                  </a:lnTo>
                  <a:lnTo>
                    <a:pt x="2974" y="335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66;p60"/>
            <p:cNvSpPr/>
            <p:nvPr/>
          </p:nvSpPr>
          <p:spPr>
            <a:xfrm>
              <a:off x="5125722" y="2948438"/>
              <a:ext cx="142462" cy="171403"/>
            </a:xfrm>
            <a:custGeom>
              <a:avLst/>
              <a:gdLst/>
              <a:ahLst/>
              <a:cxnLst/>
              <a:rect l="l" t="t" r="r" b="b"/>
              <a:pathLst>
                <a:path w="4445" h="5348" extrusionOk="0">
                  <a:moveTo>
                    <a:pt x="2273" y="1"/>
                  </a:moveTo>
                  <a:cubicBezTo>
                    <a:pt x="2279" y="1"/>
                    <a:pt x="2285" y="1"/>
                    <a:pt x="2292" y="1"/>
                  </a:cubicBezTo>
                  <a:lnTo>
                    <a:pt x="2292" y="1"/>
                  </a:lnTo>
                  <a:cubicBezTo>
                    <a:pt x="2291" y="1"/>
                    <a:pt x="2290" y="1"/>
                    <a:pt x="2290" y="1"/>
                  </a:cubicBezTo>
                  <a:close/>
                  <a:moveTo>
                    <a:pt x="2005" y="1"/>
                  </a:moveTo>
                  <a:cubicBezTo>
                    <a:pt x="1872" y="18"/>
                    <a:pt x="1755" y="34"/>
                    <a:pt x="1621" y="68"/>
                  </a:cubicBezTo>
                  <a:cubicBezTo>
                    <a:pt x="1421" y="118"/>
                    <a:pt x="1237" y="185"/>
                    <a:pt x="1053" y="285"/>
                  </a:cubicBezTo>
                  <a:cubicBezTo>
                    <a:pt x="802" y="419"/>
                    <a:pt x="602" y="619"/>
                    <a:pt x="435" y="836"/>
                  </a:cubicBezTo>
                  <a:cubicBezTo>
                    <a:pt x="251" y="1120"/>
                    <a:pt x="134" y="1438"/>
                    <a:pt x="67" y="1772"/>
                  </a:cubicBezTo>
                  <a:cubicBezTo>
                    <a:pt x="0" y="2173"/>
                    <a:pt x="51" y="2574"/>
                    <a:pt x="218" y="2925"/>
                  </a:cubicBezTo>
                  <a:cubicBezTo>
                    <a:pt x="318" y="3109"/>
                    <a:pt x="435" y="3292"/>
                    <a:pt x="552" y="3459"/>
                  </a:cubicBezTo>
                  <a:cubicBezTo>
                    <a:pt x="669" y="3643"/>
                    <a:pt x="786" y="3827"/>
                    <a:pt x="903" y="4028"/>
                  </a:cubicBezTo>
                  <a:cubicBezTo>
                    <a:pt x="1153" y="4412"/>
                    <a:pt x="1320" y="4846"/>
                    <a:pt x="1354" y="5297"/>
                  </a:cubicBezTo>
                  <a:lnTo>
                    <a:pt x="1354" y="5348"/>
                  </a:lnTo>
                  <a:lnTo>
                    <a:pt x="1387" y="5348"/>
                  </a:lnTo>
                  <a:lnTo>
                    <a:pt x="2356" y="5331"/>
                  </a:lnTo>
                  <a:lnTo>
                    <a:pt x="3292" y="5314"/>
                  </a:lnTo>
                  <a:lnTo>
                    <a:pt x="3325" y="5314"/>
                  </a:lnTo>
                  <a:lnTo>
                    <a:pt x="3325" y="5281"/>
                  </a:lnTo>
                  <a:cubicBezTo>
                    <a:pt x="3392" y="4813"/>
                    <a:pt x="3526" y="4362"/>
                    <a:pt x="3710" y="3944"/>
                  </a:cubicBezTo>
                  <a:cubicBezTo>
                    <a:pt x="3793" y="3744"/>
                    <a:pt x="3894" y="3543"/>
                    <a:pt x="4011" y="3359"/>
                  </a:cubicBezTo>
                  <a:cubicBezTo>
                    <a:pt x="4111" y="3175"/>
                    <a:pt x="4211" y="2975"/>
                    <a:pt x="4278" y="2774"/>
                  </a:cubicBezTo>
                  <a:cubicBezTo>
                    <a:pt x="4412" y="2407"/>
                    <a:pt x="4445" y="2006"/>
                    <a:pt x="4378" y="1622"/>
                  </a:cubicBezTo>
                  <a:cubicBezTo>
                    <a:pt x="4295" y="1287"/>
                    <a:pt x="4144" y="970"/>
                    <a:pt x="3927" y="703"/>
                  </a:cubicBezTo>
                  <a:cubicBezTo>
                    <a:pt x="3743" y="485"/>
                    <a:pt x="3526" y="318"/>
                    <a:pt x="3275" y="201"/>
                  </a:cubicBezTo>
                  <a:cubicBezTo>
                    <a:pt x="3075" y="101"/>
                    <a:pt x="2874" y="51"/>
                    <a:pt x="2674" y="18"/>
                  </a:cubicBezTo>
                  <a:cubicBezTo>
                    <a:pt x="2546" y="2"/>
                    <a:pt x="2419" y="1"/>
                    <a:pt x="2292" y="1"/>
                  </a:cubicBezTo>
                  <a:lnTo>
                    <a:pt x="2292" y="1"/>
                  </a:lnTo>
                  <a:cubicBezTo>
                    <a:pt x="2408" y="1"/>
                    <a:pt x="2541" y="18"/>
                    <a:pt x="2674" y="34"/>
                  </a:cubicBezTo>
                  <a:cubicBezTo>
                    <a:pt x="2874" y="68"/>
                    <a:pt x="3075" y="134"/>
                    <a:pt x="3259" y="218"/>
                  </a:cubicBezTo>
                  <a:cubicBezTo>
                    <a:pt x="3493" y="352"/>
                    <a:pt x="3710" y="519"/>
                    <a:pt x="3877" y="736"/>
                  </a:cubicBezTo>
                  <a:cubicBezTo>
                    <a:pt x="4094" y="1003"/>
                    <a:pt x="4244" y="1304"/>
                    <a:pt x="4311" y="1622"/>
                  </a:cubicBezTo>
                  <a:cubicBezTo>
                    <a:pt x="4378" y="2006"/>
                    <a:pt x="4345" y="2390"/>
                    <a:pt x="4211" y="2758"/>
                  </a:cubicBezTo>
                  <a:cubicBezTo>
                    <a:pt x="4144" y="2958"/>
                    <a:pt x="4061" y="3142"/>
                    <a:pt x="3944" y="3326"/>
                  </a:cubicBezTo>
                  <a:cubicBezTo>
                    <a:pt x="3843" y="3510"/>
                    <a:pt x="3743" y="3710"/>
                    <a:pt x="3643" y="3911"/>
                  </a:cubicBezTo>
                  <a:cubicBezTo>
                    <a:pt x="3463" y="4335"/>
                    <a:pt x="3332" y="4775"/>
                    <a:pt x="3263" y="5231"/>
                  </a:cubicBezTo>
                  <a:lnTo>
                    <a:pt x="3263" y="5231"/>
                  </a:lnTo>
                  <a:lnTo>
                    <a:pt x="2356" y="5247"/>
                  </a:lnTo>
                  <a:lnTo>
                    <a:pt x="1418" y="5263"/>
                  </a:lnTo>
                  <a:lnTo>
                    <a:pt x="1418" y="5263"/>
                  </a:lnTo>
                  <a:cubicBezTo>
                    <a:pt x="1379" y="4808"/>
                    <a:pt x="1214" y="4369"/>
                    <a:pt x="953" y="3977"/>
                  </a:cubicBezTo>
                  <a:cubicBezTo>
                    <a:pt x="853" y="3794"/>
                    <a:pt x="719" y="3610"/>
                    <a:pt x="602" y="3426"/>
                  </a:cubicBezTo>
                  <a:cubicBezTo>
                    <a:pt x="485" y="3259"/>
                    <a:pt x="368" y="3075"/>
                    <a:pt x="268" y="2891"/>
                  </a:cubicBezTo>
                  <a:cubicBezTo>
                    <a:pt x="101" y="2557"/>
                    <a:pt x="51" y="2156"/>
                    <a:pt x="134" y="1789"/>
                  </a:cubicBezTo>
                  <a:cubicBezTo>
                    <a:pt x="184" y="1454"/>
                    <a:pt x="301" y="1154"/>
                    <a:pt x="468" y="870"/>
                  </a:cubicBezTo>
                  <a:cubicBezTo>
                    <a:pt x="635" y="636"/>
                    <a:pt x="836" y="452"/>
                    <a:pt x="1070" y="318"/>
                  </a:cubicBezTo>
                  <a:cubicBezTo>
                    <a:pt x="1237" y="218"/>
                    <a:pt x="1437" y="151"/>
                    <a:pt x="1638" y="84"/>
                  </a:cubicBezTo>
                  <a:cubicBezTo>
                    <a:pt x="1755" y="51"/>
                    <a:pt x="1889" y="34"/>
                    <a:pt x="2005" y="18"/>
                  </a:cubicBezTo>
                  <a:lnTo>
                    <a:pt x="21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67;p60"/>
            <p:cNvSpPr/>
            <p:nvPr/>
          </p:nvSpPr>
          <p:spPr>
            <a:xfrm>
              <a:off x="5157836" y="3005711"/>
              <a:ext cx="79292" cy="109323"/>
            </a:xfrm>
            <a:custGeom>
              <a:avLst/>
              <a:gdLst/>
              <a:ahLst/>
              <a:cxnLst/>
              <a:rect l="l" t="t" r="r" b="b"/>
              <a:pathLst>
                <a:path w="2474" h="3411" extrusionOk="0">
                  <a:moveTo>
                    <a:pt x="364" y="28"/>
                  </a:moveTo>
                  <a:cubicBezTo>
                    <a:pt x="410" y="28"/>
                    <a:pt x="456" y="41"/>
                    <a:pt x="502" y="68"/>
                  </a:cubicBezTo>
                  <a:cubicBezTo>
                    <a:pt x="586" y="102"/>
                    <a:pt x="653" y="152"/>
                    <a:pt x="686" y="219"/>
                  </a:cubicBezTo>
                  <a:cubicBezTo>
                    <a:pt x="736" y="286"/>
                    <a:pt x="770" y="369"/>
                    <a:pt x="786" y="453"/>
                  </a:cubicBezTo>
                  <a:cubicBezTo>
                    <a:pt x="820" y="603"/>
                    <a:pt x="836" y="770"/>
                    <a:pt x="836" y="921"/>
                  </a:cubicBezTo>
                  <a:cubicBezTo>
                    <a:pt x="838" y="942"/>
                    <a:pt x="839" y="963"/>
                    <a:pt x="840" y="984"/>
                  </a:cubicBezTo>
                  <a:lnTo>
                    <a:pt x="840" y="984"/>
                  </a:lnTo>
                  <a:cubicBezTo>
                    <a:pt x="788" y="980"/>
                    <a:pt x="736" y="975"/>
                    <a:pt x="686" y="971"/>
                  </a:cubicBezTo>
                  <a:cubicBezTo>
                    <a:pt x="486" y="954"/>
                    <a:pt x="318" y="870"/>
                    <a:pt x="168" y="720"/>
                  </a:cubicBezTo>
                  <a:cubicBezTo>
                    <a:pt x="118" y="653"/>
                    <a:pt x="68" y="586"/>
                    <a:pt x="51" y="486"/>
                  </a:cubicBezTo>
                  <a:cubicBezTo>
                    <a:pt x="18" y="403"/>
                    <a:pt x="34" y="302"/>
                    <a:pt x="68" y="236"/>
                  </a:cubicBezTo>
                  <a:cubicBezTo>
                    <a:pt x="118" y="152"/>
                    <a:pt x="185" y="85"/>
                    <a:pt x="252" y="52"/>
                  </a:cubicBezTo>
                  <a:cubicBezTo>
                    <a:pt x="289" y="37"/>
                    <a:pt x="327" y="28"/>
                    <a:pt x="364" y="28"/>
                  </a:cubicBezTo>
                  <a:close/>
                  <a:moveTo>
                    <a:pt x="2031" y="51"/>
                  </a:moveTo>
                  <a:cubicBezTo>
                    <a:pt x="2143" y="51"/>
                    <a:pt x="2252" y="92"/>
                    <a:pt x="2340" y="169"/>
                  </a:cubicBezTo>
                  <a:cubicBezTo>
                    <a:pt x="2407" y="236"/>
                    <a:pt x="2440" y="319"/>
                    <a:pt x="2440" y="419"/>
                  </a:cubicBezTo>
                  <a:cubicBezTo>
                    <a:pt x="2440" y="503"/>
                    <a:pt x="2407" y="586"/>
                    <a:pt x="2340" y="670"/>
                  </a:cubicBezTo>
                  <a:cubicBezTo>
                    <a:pt x="2290" y="737"/>
                    <a:pt x="2223" y="804"/>
                    <a:pt x="2123" y="837"/>
                  </a:cubicBezTo>
                  <a:cubicBezTo>
                    <a:pt x="2039" y="887"/>
                    <a:pt x="1956" y="904"/>
                    <a:pt x="1856" y="937"/>
                  </a:cubicBezTo>
                  <a:cubicBezTo>
                    <a:pt x="1713" y="963"/>
                    <a:pt x="1560" y="979"/>
                    <a:pt x="1404" y="993"/>
                  </a:cubicBezTo>
                  <a:lnTo>
                    <a:pt x="1404" y="993"/>
                  </a:lnTo>
                  <a:cubicBezTo>
                    <a:pt x="1404" y="958"/>
                    <a:pt x="1404" y="922"/>
                    <a:pt x="1404" y="887"/>
                  </a:cubicBezTo>
                  <a:cubicBezTo>
                    <a:pt x="1404" y="737"/>
                    <a:pt x="1438" y="570"/>
                    <a:pt x="1505" y="436"/>
                  </a:cubicBezTo>
                  <a:cubicBezTo>
                    <a:pt x="1572" y="269"/>
                    <a:pt x="1705" y="152"/>
                    <a:pt x="1856" y="85"/>
                  </a:cubicBezTo>
                  <a:cubicBezTo>
                    <a:pt x="1913" y="62"/>
                    <a:pt x="1972" y="51"/>
                    <a:pt x="2031" y="51"/>
                  </a:cubicBezTo>
                  <a:close/>
                  <a:moveTo>
                    <a:pt x="353" y="0"/>
                  </a:moveTo>
                  <a:cubicBezTo>
                    <a:pt x="318" y="0"/>
                    <a:pt x="284" y="6"/>
                    <a:pt x="252" y="18"/>
                  </a:cubicBezTo>
                  <a:cubicBezTo>
                    <a:pt x="168" y="68"/>
                    <a:pt x="85" y="135"/>
                    <a:pt x="51" y="219"/>
                  </a:cubicBezTo>
                  <a:cubicBezTo>
                    <a:pt x="1" y="302"/>
                    <a:pt x="1" y="403"/>
                    <a:pt x="18" y="503"/>
                  </a:cubicBezTo>
                  <a:cubicBezTo>
                    <a:pt x="34" y="586"/>
                    <a:pt x="85" y="670"/>
                    <a:pt x="151" y="754"/>
                  </a:cubicBezTo>
                  <a:cubicBezTo>
                    <a:pt x="218" y="820"/>
                    <a:pt x="302" y="870"/>
                    <a:pt x="385" y="921"/>
                  </a:cubicBezTo>
                  <a:cubicBezTo>
                    <a:pt x="486" y="954"/>
                    <a:pt x="569" y="987"/>
                    <a:pt x="669" y="1004"/>
                  </a:cubicBezTo>
                  <a:cubicBezTo>
                    <a:pt x="727" y="1009"/>
                    <a:pt x="784" y="1014"/>
                    <a:pt x="842" y="1018"/>
                  </a:cubicBezTo>
                  <a:lnTo>
                    <a:pt x="842" y="1018"/>
                  </a:lnTo>
                  <a:cubicBezTo>
                    <a:pt x="857" y="1296"/>
                    <a:pt x="872" y="1550"/>
                    <a:pt x="887" y="1789"/>
                  </a:cubicBezTo>
                  <a:cubicBezTo>
                    <a:pt x="920" y="2307"/>
                    <a:pt x="937" y="2742"/>
                    <a:pt x="953" y="3026"/>
                  </a:cubicBezTo>
                  <a:cubicBezTo>
                    <a:pt x="970" y="3176"/>
                    <a:pt x="970" y="3293"/>
                    <a:pt x="987" y="3377"/>
                  </a:cubicBezTo>
                  <a:cubicBezTo>
                    <a:pt x="987" y="3293"/>
                    <a:pt x="970" y="3176"/>
                    <a:pt x="970" y="3026"/>
                  </a:cubicBezTo>
                  <a:cubicBezTo>
                    <a:pt x="953" y="2742"/>
                    <a:pt x="937" y="2307"/>
                    <a:pt x="903" y="1789"/>
                  </a:cubicBezTo>
                  <a:cubicBezTo>
                    <a:pt x="888" y="1550"/>
                    <a:pt x="887" y="1298"/>
                    <a:pt x="875" y="1020"/>
                  </a:cubicBezTo>
                  <a:lnTo>
                    <a:pt x="875" y="1020"/>
                  </a:lnTo>
                  <a:cubicBezTo>
                    <a:pt x="948" y="1025"/>
                    <a:pt x="1021" y="1028"/>
                    <a:pt x="1095" y="1028"/>
                  </a:cubicBezTo>
                  <a:cubicBezTo>
                    <a:pt x="1153" y="1028"/>
                    <a:pt x="1212" y="1026"/>
                    <a:pt x="1271" y="1021"/>
                  </a:cubicBezTo>
                  <a:cubicBezTo>
                    <a:pt x="1306" y="1021"/>
                    <a:pt x="1342" y="1020"/>
                    <a:pt x="1377" y="1019"/>
                  </a:cubicBezTo>
                  <a:lnTo>
                    <a:pt x="1377" y="1019"/>
                  </a:lnTo>
                  <a:cubicBezTo>
                    <a:pt x="1373" y="1126"/>
                    <a:pt x="1376" y="1232"/>
                    <a:pt x="1388" y="1338"/>
                  </a:cubicBezTo>
                  <a:cubicBezTo>
                    <a:pt x="1388" y="1472"/>
                    <a:pt x="1404" y="1622"/>
                    <a:pt x="1404" y="1756"/>
                  </a:cubicBezTo>
                  <a:cubicBezTo>
                    <a:pt x="1455" y="2274"/>
                    <a:pt x="1505" y="2692"/>
                    <a:pt x="1555" y="2992"/>
                  </a:cubicBezTo>
                  <a:cubicBezTo>
                    <a:pt x="1572" y="3143"/>
                    <a:pt x="1588" y="3243"/>
                    <a:pt x="1605" y="3327"/>
                  </a:cubicBezTo>
                  <a:cubicBezTo>
                    <a:pt x="1605" y="3243"/>
                    <a:pt x="1588" y="3143"/>
                    <a:pt x="1572" y="2992"/>
                  </a:cubicBezTo>
                  <a:cubicBezTo>
                    <a:pt x="1521" y="2692"/>
                    <a:pt x="1471" y="2274"/>
                    <a:pt x="1421" y="1756"/>
                  </a:cubicBezTo>
                  <a:cubicBezTo>
                    <a:pt x="1421" y="1622"/>
                    <a:pt x="1404" y="1472"/>
                    <a:pt x="1404" y="1338"/>
                  </a:cubicBezTo>
                  <a:cubicBezTo>
                    <a:pt x="1404" y="1232"/>
                    <a:pt x="1404" y="1125"/>
                    <a:pt x="1404" y="1018"/>
                  </a:cubicBezTo>
                  <a:lnTo>
                    <a:pt x="1404" y="1018"/>
                  </a:lnTo>
                  <a:cubicBezTo>
                    <a:pt x="1560" y="1012"/>
                    <a:pt x="1716" y="993"/>
                    <a:pt x="1872" y="954"/>
                  </a:cubicBezTo>
                  <a:cubicBezTo>
                    <a:pt x="1956" y="937"/>
                    <a:pt x="2056" y="904"/>
                    <a:pt x="2140" y="870"/>
                  </a:cubicBezTo>
                  <a:cubicBezTo>
                    <a:pt x="2240" y="820"/>
                    <a:pt x="2307" y="754"/>
                    <a:pt x="2374" y="687"/>
                  </a:cubicBezTo>
                  <a:cubicBezTo>
                    <a:pt x="2424" y="603"/>
                    <a:pt x="2457" y="503"/>
                    <a:pt x="2474" y="419"/>
                  </a:cubicBezTo>
                  <a:cubicBezTo>
                    <a:pt x="2474" y="319"/>
                    <a:pt x="2424" y="219"/>
                    <a:pt x="2357" y="152"/>
                  </a:cubicBezTo>
                  <a:cubicBezTo>
                    <a:pt x="2268" y="63"/>
                    <a:pt x="2149" y="18"/>
                    <a:pt x="2025" y="18"/>
                  </a:cubicBezTo>
                  <a:cubicBezTo>
                    <a:pt x="1963" y="18"/>
                    <a:pt x="1900" y="29"/>
                    <a:pt x="1839" y="52"/>
                  </a:cubicBezTo>
                  <a:cubicBezTo>
                    <a:pt x="1689" y="135"/>
                    <a:pt x="1555" y="252"/>
                    <a:pt x="1488" y="419"/>
                  </a:cubicBezTo>
                  <a:cubicBezTo>
                    <a:pt x="1421" y="570"/>
                    <a:pt x="1388" y="720"/>
                    <a:pt x="1388" y="887"/>
                  </a:cubicBezTo>
                  <a:cubicBezTo>
                    <a:pt x="1384" y="923"/>
                    <a:pt x="1381" y="959"/>
                    <a:pt x="1379" y="995"/>
                  </a:cubicBezTo>
                  <a:lnTo>
                    <a:pt x="1379" y="995"/>
                  </a:lnTo>
                  <a:cubicBezTo>
                    <a:pt x="1343" y="998"/>
                    <a:pt x="1307" y="1001"/>
                    <a:pt x="1271" y="1004"/>
                  </a:cubicBezTo>
                  <a:cubicBezTo>
                    <a:pt x="1137" y="1004"/>
                    <a:pt x="1002" y="997"/>
                    <a:pt x="873" y="987"/>
                  </a:cubicBezTo>
                  <a:lnTo>
                    <a:pt x="873" y="987"/>
                  </a:lnTo>
                  <a:cubicBezTo>
                    <a:pt x="872" y="965"/>
                    <a:pt x="871" y="943"/>
                    <a:pt x="870" y="921"/>
                  </a:cubicBezTo>
                  <a:cubicBezTo>
                    <a:pt x="853" y="754"/>
                    <a:pt x="836" y="603"/>
                    <a:pt x="820" y="436"/>
                  </a:cubicBezTo>
                  <a:cubicBezTo>
                    <a:pt x="803" y="353"/>
                    <a:pt x="770" y="286"/>
                    <a:pt x="719" y="202"/>
                  </a:cubicBezTo>
                  <a:cubicBezTo>
                    <a:pt x="669" y="135"/>
                    <a:pt x="602" y="68"/>
                    <a:pt x="519" y="35"/>
                  </a:cubicBezTo>
                  <a:cubicBezTo>
                    <a:pt x="467" y="14"/>
                    <a:pt x="409" y="0"/>
                    <a:pt x="353" y="0"/>
                  </a:cubicBezTo>
                  <a:close/>
                  <a:moveTo>
                    <a:pt x="1605" y="3327"/>
                  </a:moveTo>
                  <a:cubicBezTo>
                    <a:pt x="1605" y="3360"/>
                    <a:pt x="1622" y="3393"/>
                    <a:pt x="1622" y="3410"/>
                  </a:cubicBezTo>
                  <a:cubicBezTo>
                    <a:pt x="1622" y="3393"/>
                    <a:pt x="1622" y="3360"/>
                    <a:pt x="1605" y="33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68;p60"/>
            <p:cNvSpPr/>
            <p:nvPr/>
          </p:nvSpPr>
          <p:spPr>
            <a:xfrm>
              <a:off x="5170175" y="3116059"/>
              <a:ext cx="62145" cy="61087"/>
            </a:xfrm>
            <a:custGeom>
              <a:avLst/>
              <a:gdLst/>
              <a:ahLst/>
              <a:cxnLst/>
              <a:rect l="l" t="t" r="r" b="b"/>
              <a:pathLst>
                <a:path w="1939" h="1906" extrusionOk="0">
                  <a:moveTo>
                    <a:pt x="1905" y="1"/>
                  </a:moveTo>
                  <a:lnTo>
                    <a:pt x="0" y="51"/>
                  </a:lnTo>
                  <a:lnTo>
                    <a:pt x="34" y="1170"/>
                  </a:lnTo>
                  <a:lnTo>
                    <a:pt x="669" y="1905"/>
                  </a:lnTo>
                  <a:lnTo>
                    <a:pt x="1387" y="1872"/>
                  </a:lnTo>
                  <a:lnTo>
                    <a:pt x="1938" y="1204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69;p60"/>
            <p:cNvSpPr/>
            <p:nvPr/>
          </p:nvSpPr>
          <p:spPr>
            <a:xfrm>
              <a:off x="5191039" y="3171218"/>
              <a:ext cx="23621" cy="6474"/>
            </a:xfrm>
            <a:custGeom>
              <a:avLst/>
              <a:gdLst/>
              <a:ahLst/>
              <a:cxnLst/>
              <a:rect l="l" t="t" r="r" b="b"/>
              <a:pathLst>
                <a:path w="737" h="202" extrusionOk="0">
                  <a:moveTo>
                    <a:pt x="352" y="1"/>
                  </a:moveTo>
                  <a:cubicBezTo>
                    <a:pt x="218" y="17"/>
                    <a:pt x="84" y="84"/>
                    <a:pt x="1" y="201"/>
                  </a:cubicBezTo>
                  <a:lnTo>
                    <a:pt x="736" y="151"/>
                  </a:lnTo>
                  <a:cubicBezTo>
                    <a:pt x="636" y="51"/>
                    <a:pt x="502" y="1"/>
                    <a:pt x="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70;p60"/>
            <p:cNvSpPr/>
            <p:nvPr/>
          </p:nvSpPr>
          <p:spPr>
            <a:xfrm>
              <a:off x="5172322" y="3143943"/>
              <a:ext cx="58395" cy="9647"/>
            </a:xfrm>
            <a:custGeom>
              <a:avLst/>
              <a:gdLst/>
              <a:ahLst/>
              <a:cxnLst/>
              <a:rect l="l" t="t" r="r" b="b"/>
              <a:pathLst>
                <a:path w="1822" h="301" extrusionOk="0">
                  <a:moveTo>
                    <a:pt x="1755" y="200"/>
                  </a:moveTo>
                  <a:cubicBezTo>
                    <a:pt x="1771" y="217"/>
                    <a:pt x="1805" y="233"/>
                    <a:pt x="1821" y="233"/>
                  </a:cubicBezTo>
                  <a:cubicBezTo>
                    <a:pt x="1805" y="217"/>
                    <a:pt x="1788" y="200"/>
                    <a:pt x="1755" y="200"/>
                  </a:cubicBezTo>
                  <a:close/>
                  <a:moveTo>
                    <a:pt x="951" y="1"/>
                  </a:moveTo>
                  <a:cubicBezTo>
                    <a:pt x="709" y="1"/>
                    <a:pt x="467" y="51"/>
                    <a:pt x="234" y="150"/>
                  </a:cubicBezTo>
                  <a:cubicBezTo>
                    <a:pt x="184" y="183"/>
                    <a:pt x="117" y="217"/>
                    <a:pt x="67" y="250"/>
                  </a:cubicBezTo>
                  <a:cubicBezTo>
                    <a:pt x="34" y="267"/>
                    <a:pt x="17" y="283"/>
                    <a:pt x="0" y="300"/>
                  </a:cubicBezTo>
                  <a:cubicBezTo>
                    <a:pt x="17" y="283"/>
                    <a:pt x="50" y="267"/>
                    <a:pt x="67" y="267"/>
                  </a:cubicBezTo>
                  <a:cubicBezTo>
                    <a:pt x="100" y="233"/>
                    <a:pt x="167" y="200"/>
                    <a:pt x="251" y="167"/>
                  </a:cubicBezTo>
                  <a:cubicBezTo>
                    <a:pt x="476" y="76"/>
                    <a:pt x="716" y="30"/>
                    <a:pt x="957" y="30"/>
                  </a:cubicBezTo>
                  <a:cubicBezTo>
                    <a:pt x="1163" y="30"/>
                    <a:pt x="1371" y="64"/>
                    <a:pt x="1571" y="133"/>
                  </a:cubicBezTo>
                  <a:cubicBezTo>
                    <a:pt x="1654" y="167"/>
                    <a:pt x="1704" y="183"/>
                    <a:pt x="1755" y="200"/>
                  </a:cubicBezTo>
                  <a:cubicBezTo>
                    <a:pt x="1704" y="167"/>
                    <a:pt x="1638" y="133"/>
                    <a:pt x="1571" y="116"/>
                  </a:cubicBezTo>
                  <a:cubicBezTo>
                    <a:pt x="1369" y="39"/>
                    <a:pt x="1160" y="1"/>
                    <a:pt x="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71;p60"/>
            <p:cNvSpPr/>
            <p:nvPr/>
          </p:nvSpPr>
          <p:spPr>
            <a:xfrm>
              <a:off x="5172322" y="3134777"/>
              <a:ext cx="58395" cy="9166"/>
            </a:xfrm>
            <a:custGeom>
              <a:avLst/>
              <a:gdLst/>
              <a:ahLst/>
              <a:cxnLst/>
              <a:rect l="l" t="t" r="r" b="b"/>
              <a:pathLst>
                <a:path w="1822" h="286" extrusionOk="0">
                  <a:moveTo>
                    <a:pt x="970" y="0"/>
                  </a:moveTo>
                  <a:cubicBezTo>
                    <a:pt x="722" y="0"/>
                    <a:pt x="473" y="51"/>
                    <a:pt x="234" y="152"/>
                  </a:cubicBezTo>
                  <a:cubicBezTo>
                    <a:pt x="184" y="168"/>
                    <a:pt x="117" y="202"/>
                    <a:pt x="67" y="235"/>
                  </a:cubicBezTo>
                  <a:cubicBezTo>
                    <a:pt x="34" y="252"/>
                    <a:pt x="17" y="269"/>
                    <a:pt x="0" y="285"/>
                  </a:cubicBezTo>
                  <a:cubicBezTo>
                    <a:pt x="17" y="285"/>
                    <a:pt x="50" y="269"/>
                    <a:pt x="67" y="252"/>
                  </a:cubicBezTo>
                  <a:cubicBezTo>
                    <a:pt x="100" y="235"/>
                    <a:pt x="167" y="202"/>
                    <a:pt x="251" y="168"/>
                  </a:cubicBezTo>
                  <a:cubicBezTo>
                    <a:pt x="470" y="72"/>
                    <a:pt x="703" y="26"/>
                    <a:pt x="938" y="26"/>
                  </a:cubicBezTo>
                  <a:cubicBezTo>
                    <a:pt x="1151" y="26"/>
                    <a:pt x="1364" y="64"/>
                    <a:pt x="1571" y="135"/>
                  </a:cubicBezTo>
                  <a:cubicBezTo>
                    <a:pt x="1654" y="152"/>
                    <a:pt x="1704" y="185"/>
                    <a:pt x="1755" y="202"/>
                  </a:cubicBezTo>
                  <a:cubicBezTo>
                    <a:pt x="1771" y="219"/>
                    <a:pt x="1805" y="219"/>
                    <a:pt x="1821" y="235"/>
                  </a:cubicBezTo>
                  <a:cubicBezTo>
                    <a:pt x="1805" y="219"/>
                    <a:pt x="1788" y="202"/>
                    <a:pt x="1755" y="185"/>
                  </a:cubicBezTo>
                  <a:cubicBezTo>
                    <a:pt x="1704" y="152"/>
                    <a:pt x="1638" y="135"/>
                    <a:pt x="1571" y="102"/>
                  </a:cubicBezTo>
                  <a:cubicBezTo>
                    <a:pt x="1375" y="34"/>
                    <a:pt x="1173" y="0"/>
                    <a:pt x="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72;p60"/>
            <p:cNvSpPr/>
            <p:nvPr/>
          </p:nvSpPr>
          <p:spPr>
            <a:xfrm>
              <a:off x="5171777" y="3125739"/>
              <a:ext cx="58395" cy="9102"/>
            </a:xfrm>
            <a:custGeom>
              <a:avLst/>
              <a:gdLst/>
              <a:ahLst/>
              <a:cxnLst/>
              <a:rect l="l" t="t" r="r" b="b"/>
              <a:pathLst>
                <a:path w="1822" h="284" extrusionOk="0">
                  <a:moveTo>
                    <a:pt x="1755" y="200"/>
                  </a:moveTo>
                  <a:cubicBezTo>
                    <a:pt x="1772" y="217"/>
                    <a:pt x="1805" y="233"/>
                    <a:pt x="1822" y="233"/>
                  </a:cubicBezTo>
                  <a:cubicBezTo>
                    <a:pt x="1805" y="217"/>
                    <a:pt x="1788" y="200"/>
                    <a:pt x="1755" y="200"/>
                  </a:cubicBezTo>
                  <a:close/>
                  <a:moveTo>
                    <a:pt x="951" y="1"/>
                  </a:moveTo>
                  <a:cubicBezTo>
                    <a:pt x="709" y="1"/>
                    <a:pt x="467" y="51"/>
                    <a:pt x="234" y="150"/>
                  </a:cubicBezTo>
                  <a:cubicBezTo>
                    <a:pt x="184" y="183"/>
                    <a:pt x="117" y="217"/>
                    <a:pt x="51" y="250"/>
                  </a:cubicBezTo>
                  <a:cubicBezTo>
                    <a:pt x="34" y="267"/>
                    <a:pt x="17" y="267"/>
                    <a:pt x="0" y="283"/>
                  </a:cubicBezTo>
                  <a:cubicBezTo>
                    <a:pt x="17" y="283"/>
                    <a:pt x="34" y="267"/>
                    <a:pt x="67" y="250"/>
                  </a:cubicBezTo>
                  <a:cubicBezTo>
                    <a:pt x="101" y="233"/>
                    <a:pt x="167" y="200"/>
                    <a:pt x="251" y="166"/>
                  </a:cubicBezTo>
                  <a:cubicBezTo>
                    <a:pt x="476" y="76"/>
                    <a:pt x="716" y="30"/>
                    <a:pt x="958" y="30"/>
                  </a:cubicBezTo>
                  <a:cubicBezTo>
                    <a:pt x="1164" y="30"/>
                    <a:pt x="1371" y="64"/>
                    <a:pt x="1571" y="133"/>
                  </a:cubicBezTo>
                  <a:cubicBezTo>
                    <a:pt x="1638" y="166"/>
                    <a:pt x="1705" y="183"/>
                    <a:pt x="1755" y="200"/>
                  </a:cubicBezTo>
                  <a:cubicBezTo>
                    <a:pt x="1705" y="166"/>
                    <a:pt x="1638" y="133"/>
                    <a:pt x="1571" y="116"/>
                  </a:cubicBezTo>
                  <a:cubicBezTo>
                    <a:pt x="1369" y="39"/>
                    <a:pt x="1160" y="1"/>
                    <a:pt x="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73;p60"/>
            <p:cNvSpPr/>
            <p:nvPr/>
          </p:nvSpPr>
          <p:spPr>
            <a:xfrm>
              <a:off x="5131074" y="2959688"/>
              <a:ext cx="51985" cy="98906"/>
            </a:xfrm>
            <a:custGeom>
              <a:avLst/>
              <a:gdLst/>
              <a:ahLst/>
              <a:cxnLst/>
              <a:rect l="l" t="t" r="r" b="b"/>
              <a:pathLst>
                <a:path w="1622" h="3086" extrusionOk="0">
                  <a:moveTo>
                    <a:pt x="1421" y="1"/>
                  </a:moveTo>
                  <a:cubicBezTo>
                    <a:pt x="1270" y="17"/>
                    <a:pt x="1137" y="68"/>
                    <a:pt x="1003" y="134"/>
                  </a:cubicBezTo>
                  <a:cubicBezTo>
                    <a:pt x="803" y="251"/>
                    <a:pt x="619" y="385"/>
                    <a:pt x="485" y="569"/>
                  </a:cubicBezTo>
                  <a:cubicBezTo>
                    <a:pt x="118" y="1003"/>
                    <a:pt x="1" y="1605"/>
                    <a:pt x="151" y="2156"/>
                  </a:cubicBezTo>
                  <a:cubicBezTo>
                    <a:pt x="218" y="2373"/>
                    <a:pt x="318" y="2574"/>
                    <a:pt x="452" y="2758"/>
                  </a:cubicBezTo>
                  <a:cubicBezTo>
                    <a:pt x="535" y="2875"/>
                    <a:pt x="652" y="2975"/>
                    <a:pt x="786" y="3042"/>
                  </a:cubicBezTo>
                  <a:cubicBezTo>
                    <a:pt x="849" y="3073"/>
                    <a:pt x="900" y="3085"/>
                    <a:pt x="932" y="3085"/>
                  </a:cubicBezTo>
                  <a:cubicBezTo>
                    <a:pt x="951" y="3085"/>
                    <a:pt x="964" y="3081"/>
                    <a:pt x="970" y="3075"/>
                  </a:cubicBezTo>
                  <a:cubicBezTo>
                    <a:pt x="1036" y="3008"/>
                    <a:pt x="920" y="2824"/>
                    <a:pt x="803" y="2540"/>
                  </a:cubicBezTo>
                  <a:cubicBezTo>
                    <a:pt x="752" y="2390"/>
                    <a:pt x="702" y="2223"/>
                    <a:pt x="686" y="2039"/>
                  </a:cubicBezTo>
                  <a:cubicBezTo>
                    <a:pt x="619" y="1638"/>
                    <a:pt x="702" y="1220"/>
                    <a:pt x="920" y="886"/>
                  </a:cubicBezTo>
                  <a:cubicBezTo>
                    <a:pt x="1020" y="736"/>
                    <a:pt x="1120" y="602"/>
                    <a:pt x="1237" y="469"/>
                  </a:cubicBezTo>
                  <a:cubicBezTo>
                    <a:pt x="1454" y="251"/>
                    <a:pt x="1621" y="134"/>
                    <a:pt x="1605" y="51"/>
                  </a:cubicBezTo>
                  <a:cubicBezTo>
                    <a:pt x="1588" y="17"/>
                    <a:pt x="1521" y="1"/>
                    <a:pt x="142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74;p60"/>
            <p:cNvSpPr/>
            <p:nvPr/>
          </p:nvSpPr>
          <p:spPr>
            <a:xfrm>
              <a:off x="5162130" y="3070004"/>
              <a:ext cx="20384" cy="17307"/>
            </a:xfrm>
            <a:custGeom>
              <a:avLst/>
              <a:gdLst/>
              <a:ahLst/>
              <a:cxnLst/>
              <a:rect l="l" t="t" r="r" b="b"/>
              <a:pathLst>
                <a:path w="636" h="540" extrusionOk="0">
                  <a:moveTo>
                    <a:pt x="352" y="1"/>
                  </a:moveTo>
                  <a:cubicBezTo>
                    <a:pt x="118" y="1"/>
                    <a:pt x="1" y="285"/>
                    <a:pt x="151" y="452"/>
                  </a:cubicBezTo>
                  <a:cubicBezTo>
                    <a:pt x="211" y="512"/>
                    <a:pt x="286" y="539"/>
                    <a:pt x="358" y="539"/>
                  </a:cubicBezTo>
                  <a:cubicBezTo>
                    <a:pt x="488" y="539"/>
                    <a:pt x="608" y="451"/>
                    <a:pt x="619" y="301"/>
                  </a:cubicBezTo>
                  <a:cubicBezTo>
                    <a:pt x="636" y="151"/>
                    <a:pt x="519" y="17"/>
                    <a:pt x="3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75;p60"/>
            <p:cNvSpPr/>
            <p:nvPr/>
          </p:nvSpPr>
          <p:spPr>
            <a:xfrm>
              <a:off x="4965055" y="2817578"/>
              <a:ext cx="467545" cy="464533"/>
            </a:xfrm>
            <a:custGeom>
              <a:avLst/>
              <a:gdLst/>
              <a:ahLst/>
              <a:cxnLst/>
              <a:rect l="l" t="t" r="r" b="b"/>
              <a:pathLst>
                <a:path w="14588" h="14494" extrusionOk="0">
                  <a:moveTo>
                    <a:pt x="14587" y="7242"/>
                  </a:moveTo>
                  <a:cubicBezTo>
                    <a:pt x="14587" y="7242"/>
                    <a:pt x="14587" y="7242"/>
                    <a:pt x="14587" y="7242"/>
                  </a:cubicBezTo>
                  <a:cubicBezTo>
                    <a:pt x="14587" y="7242"/>
                    <a:pt x="14587" y="7242"/>
                    <a:pt x="14587" y="7242"/>
                  </a:cubicBezTo>
                  <a:close/>
                  <a:moveTo>
                    <a:pt x="7462" y="0"/>
                  </a:moveTo>
                  <a:cubicBezTo>
                    <a:pt x="7416" y="0"/>
                    <a:pt x="7368" y="2"/>
                    <a:pt x="7319" y="7"/>
                  </a:cubicBezTo>
                  <a:lnTo>
                    <a:pt x="6835" y="24"/>
                  </a:lnTo>
                  <a:cubicBezTo>
                    <a:pt x="6768" y="24"/>
                    <a:pt x="6684" y="24"/>
                    <a:pt x="6601" y="40"/>
                  </a:cubicBezTo>
                  <a:lnTo>
                    <a:pt x="6350" y="74"/>
                  </a:lnTo>
                  <a:cubicBezTo>
                    <a:pt x="6200" y="107"/>
                    <a:pt x="6033" y="124"/>
                    <a:pt x="5866" y="157"/>
                  </a:cubicBezTo>
                  <a:cubicBezTo>
                    <a:pt x="5548" y="224"/>
                    <a:pt x="5214" y="324"/>
                    <a:pt x="4896" y="441"/>
                  </a:cubicBezTo>
                  <a:lnTo>
                    <a:pt x="4663" y="525"/>
                  </a:lnTo>
                  <a:cubicBezTo>
                    <a:pt x="4629" y="542"/>
                    <a:pt x="4579" y="558"/>
                    <a:pt x="4546" y="575"/>
                  </a:cubicBezTo>
                  <a:lnTo>
                    <a:pt x="4429" y="625"/>
                  </a:lnTo>
                  <a:lnTo>
                    <a:pt x="3961" y="842"/>
                  </a:lnTo>
                  <a:cubicBezTo>
                    <a:pt x="3810" y="926"/>
                    <a:pt x="3660" y="1026"/>
                    <a:pt x="3510" y="1126"/>
                  </a:cubicBezTo>
                  <a:cubicBezTo>
                    <a:pt x="3426" y="1160"/>
                    <a:pt x="3343" y="1210"/>
                    <a:pt x="3276" y="1260"/>
                  </a:cubicBezTo>
                  <a:lnTo>
                    <a:pt x="3059" y="1427"/>
                  </a:lnTo>
                  <a:cubicBezTo>
                    <a:pt x="2775" y="1628"/>
                    <a:pt x="2507" y="1862"/>
                    <a:pt x="2240" y="2112"/>
                  </a:cubicBezTo>
                  <a:lnTo>
                    <a:pt x="1872" y="2530"/>
                  </a:lnTo>
                  <a:lnTo>
                    <a:pt x="1789" y="2630"/>
                  </a:lnTo>
                  <a:lnTo>
                    <a:pt x="1705" y="2730"/>
                  </a:lnTo>
                  <a:lnTo>
                    <a:pt x="1538" y="2964"/>
                  </a:lnTo>
                  <a:lnTo>
                    <a:pt x="1371" y="3182"/>
                  </a:lnTo>
                  <a:lnTo>
                    <a:pt x="1221" y="3415"/>
                  </a:lnTo>
                  <a:lnTo>
                    <a:pt x="1070" y="3666"/>
                  </a:lnTo>
                  <a:lnTo>
                    <a:pt x="1003" y="3783"/>
                  </a:lnTo>
                  <a:cubicBezTo>
                    <a:pt x="970" y="3816"/>
                    <a:pt x="953" y="3867"/>
                    <a:pt x="937" y="3900"/>
                  </a:cubicBezTo>
                  <a:cubicBezTo>
                    <a:pt x="853" y="4084"/>
                    <a:pt x="769" y="4251"/>
                    <a:pt x="686" y="4418"/>
                  </a:cubicBezTo>
                  <a:lnTo>
                    <a:pt x="485" y="4953"/>
                  </a:lnTo>
                  <a:cubicBezTo>
                    <a:pt x="1" y="6440"/>
                    <a:pt x="1" y="8044"/>
                    <a:pt x="485" y="9531"/>
                  </a:cubicBezTo>
                  <a:lnTo>
                    <a:pt x="686" y="10065"/>
                  </a:lnTo>
                  <a:lnTo>
                    <a:pt x="937" y="10583"/>
                  </a:lnTo>
                  <a:lnTo>
                    <a:pt x="1003" y="10700"/>
                  </a:lnTo>
                  <a:lnTo>
                    <a:pt x="1070" y="10834"/>
                  </a:lnTo>
                  <a:lnTo>
                    <a:pt x="1221" y="11068"/>
                  </a:lnTo>
                  <a:lnTo>
                    <a:pt x="1371" y="11302"/>
                  </a:lnTo>
                  <a:lnTo>
                    <a:pt x="1538" y="11536"/>
                  </a:lnTo>
                  <a:lnTo>
                    <a:pt x="1705" y="11753"/>
                  </a:lnTo>
                  <a:lnTo>
                    <a:pt x="1789" y="11853"/>
                  </a:lnTo>
                  <a:lnTo>
                    <a:pt x="1872" y="11970"/>
                  </a:lnTo>
                  <a:lnTo>
                    <a:pt x="2240" y="12371"/>
                  </a:lnTo>
                  <a:cubicBezTo>
                    <a:pt x="2507" y="12622"/>
                    <a:pt x="2775" y="12856"/>
                    <a:pt x="3059" y="13073"/>
                  </a:cubicBezTo>
                  <a:lnTo>
                    <a:pt x="3276" y="13223"/>
                  </a:lnTo>
                  <a:cubicBezTo>
                    <a:pt x="3359" y="13274"/>
                    <a:pt x="3426" y="13324"/>
                    <a:pt x="3510" y="13374"/>
                  </a:cubicBezTo>
                  <a:cubicBezTo>
                    <a:pt x="3660" y="13457"/>
                    <a:pt x="3810" y="13558"/>
                    <a:pt x="3961" y="13641"/>
                  </a:cubicBezTo>
                  <a:lnTo>
                    <a:pt x="4429" y="13858"/>
                  </a:lnTo>
                  <a:lnTo>
                    <a:pt x="4546" y="13925"/>
                  </a:lnTo>
                  <a:cubicBezTo>
                    <a:pt x="4579" y="13942"/>
                    <a:pt x="4612" y="13942"/>
                    <a:pt x="4663" y="13959"/>
                  </a:cubicBezTo>
                  <a:lnTo>
                    <a:pt x="4896" y="14059"/>
                  </a:lnTo>
                  <a:cubicBezTo>
                    <a:pt x="5214" y="14159"/>
                    <a:pt x="5548" y="14259"/>
                    <a:pt x="5866" y="14326"/>
                  </a:cubicBezTo>
                  <a:cubicBezTo>
                    <a:pt x="6033" y="14360"/>
                    <a:pt x="6200" y="14376"/>
                    <a:pt x="6350" y="14410"/>
                  </a:cubicBezTo>
                  <a:lnTo>
                    <a:pt x="6601" y="14443"/>
                  </a:lnTo>
                  <a:cubicBezTo>
                    <a:pt x="6684" y="14460"/>
                    <a:pt x="6768" y="14460"/>
                    <a:pt x="6835" y="14460"/>
                  </a:cubicBezTo>
                  <a:lnTo>
                    <a:pt x="7319" y="14493"/>
                  </a:lnTo>
                  <a:cubicBezTo>
                    <a:pt x="7486" y="14493"/>
                    <a:pt x="7637" y="14477"/>
                    <a:pt x="7787" y="14460"/>
                  </a:cubicBezTo>
                  <a:cubicBezTo>
                    <a:pt x="8105" y="14460"/>
                    <a:pt x="8405" y="14410"/>
                    <a:pt x="8706" y="14360"/>
                  </a:cubicBezTo>
                  <a:cubicBezTo>
                    <a:pt x="8856" y="14343"/>
                    <a:pt x="9007" y="14309"/>
                    <a:pt x="9140" y="14259"/>
                  </a:cubicBezTo>
                  <a:cubicBezTo>
                    <a:pt x="9291" y="14226"/>
                    <a:pt x="9441" y="14192"/>
                    <a:pt x="9575" y="14142"/>
                  </a:cubicBezTo>
                  <a:lnTo>
                    <a:pt x="9976" y="13992"/>
                  </a:lnTo>
                  <a:lnTo>
                    <a:pt x="10176" y="13925"/>
                  </a:lnTo>
                  <a:lnTo>
                    <a:pt x="10377" y="13825"/>
                  </a:lnTo>
                  <a:lnTo>
                    <a:pt x="10745" y="13641"/>
                  </a:lnTo>
                  <a:cubicBezTo>
                    <a:pt x="10878" y="13591"/>
                    <a:pt x="10978" y="13507"/>
                    <a:pt x="11095" y="13441"/>
                  </a:cubicBezTo>
                  <a:cubicBezTo>
                    <a:pt x="11212" y="13374"/>
                    <a:pt x="11329" y="13307"/>
                    <a:pt x="11446" y="13240"/>
                  </a:cubicBezTo>
                  <a:lnTo>
                    <a:pt x="11747" y="13006"/>
                  </a:lnTo>
                  <a:cubicBezTo>
                    <a:pt x="12499" y="12438"/>
                    <a:pt x="13117" y="11736"/>
                    <a:pt x="13585" y="10934"/>
                  </a:cubicBezTo>
                  <a:cubicBezTo>
                    <a:pt x="13953" y="10333"/>
                    <a:pt x="14220" y="9681"/>
                    <a:pt x="14370" y="9013"/>
                  </a:cubicBezTo>
                  <a:lnTo>
                    <a:pt x="14420" y="8812"/>
                  </a:lnTo>
                  <a:cubicBezTo>
                    <a:pt x="14454" y="8745"/>
                    <a:pt x="14454" y="8679"/>
                    <a:pt x="14471" y="8612"/>
                  </a:cubicBezTo>
                  <a:lnTo>
                    <a:pt x="14521" y="8261"/>
                  </a:lnTo>
                  <a:cubicBezTo>
                    <a:pt x="14537" y="8144"/>
                    <a:pt x="14554" y="8044"/>
                    <a:pt x="14554" y="7960"/>
                  </a:cubicBezTo>
                  <a:cubicBezTo>
                    <a:pt x="14571" y="7860"/>
                    <a:pt x="14571" y="7776"/>
                    <a:pt x="14571" y="7710"/>
                  </a:cubicBezTo>
                  <a:cubicBezTo>
                    <a:pt x="14571" y="7559"/>
                    <a:pt x="14587" y="7442"/>
                    <a:pt x="14587" y="7359"/>
                  </a:cubicBezTo>
                  <a:cubicBezTo>
                    <a:pt x="14587" y="7275"/>
                    <a:pt x="14587" y="7242"/>
                    <a:pt x="14587" y="7242"/>
                  </a:cubicBezTo>
                  <a:cubicBezTo>
                    <a:pt x="14587" y="7242"/>
                    <a:pt x="14587" y="7275"/>
                    <a:pt x="14571" y="7359"/>
                  </a:cubicBezTo>
                  <a:cubicBezTo>
                    <a:pt x="14571" y="7442"/>
                    <a:pt x="14571" y="7559"/>
                    <a:pt x="14554" y="7710"/>
                  </a:cubicBezTo>
                  <a:cubicBezTo>
                    <a:pt x="14554" y="7776"/>
                    <a:pt x="14554" y="7860"/>
                    <a:pt x="14537" y="7960"/>
                  </a:cubicBezTo>
                  <a:cubicBezTo>
                    <a:pt x="14537" y="8044"/>
                    <a:pt x="14521" y="8144"/>
                    <a:pt x="14504" y="8261"/>
                  </a:cubicBezTo>
                  <a:cubicBezTo>
                    <a:pt x="14487" y="8361"/>
                    <a:pt x="14471" y="8478"/>
                    <a:pt x="14437" y="8612"/>
                  </a:cubicBezTo>
                  <a:cubicBezTo>
                    <a:pt x="14437" y="8679"/>
                    <a:pt x="14420" y="8745"/>
                    <a:pt x="14404" y="8796"/>
                  </a:cubicBezTo>
                  <a:cubicBezTo>
                    <a:pt x="14387" y="8862"/>
                    <a:pt x="14370" y="8929"/>
                    <a:pt x="14354" y="8996"/>
                  </a:cubicBezTo>
                  <a:cubicBezTo>
                    <a:pt x="14186" y="9681"/>
                    <a:pt x="13919" y="10316"/>
                    <a:pt x="13552" y="10918"/>
                  </a:cubicBezTo>
                  <a:cubicBezTo>
                    <a:pt x="13084" y="11703"/>
                    <a:pt x="12465" y="12405"/>
                    <a:pt x="11730" y="12956"/>
                  </a:cubicBezTo>
                  <a:lnTo>
                    <a:pt x="11413" y="13190"/>
                  </a:lnTo>
                  <a:cubicBezTo>
                    <a:pt x="11296" y="13257"/>
                    <a:pt x="11196" y="13324"/>
                    <a:pt x="11079" y="13390"/>
                  </a:cubicBezTo>
                  <a:cubicBezTo>
                    <a:pt x="10962" y="13457"/>
                    <a:pt x="10845" y="13541"/>
                    <a:pt x="10728" y="13608"/>
                  </a:cubicBezTo>
                  <a:lnTo>
                    <a:pt x="10343" y="13775"/>
                  </a:lnTo>
                  <a:lnTo>
                    <a:pt x="10160" y="13875"/>
                  </a:lnTo>
                  <a:lnTo>
                    <a:pt x="9959" y="13942"/>
                  </a:lnTo>
                  <a:lnTo>
                    <a:pt x="9558" y="14092"/>
                  </a:lnTo>
                  <a:cubicBezTo>
                    <a:pt x="9425" y="14142"/>
                    <a:pt x="9274" y="14159"/>
                    <a:pt x="9140" y="14209"/>
                  </a:cubicBezTo>
                  <a:cubicBezTo>
                    <a:pt x="8990" y="14243"/>
                    <a:pt x="8840" y="14276"/>
                    <a:pt x="8706" y="14309"/>
                  </a:cubicBezTo>
                  <a:cubicBezTo>
                    <a:pt x="8405" y="14360"/>
                    <a:pt x="8088" y="14393"/>
                    <a:pt x="7787" y="14410"/>
                  </a:cubicBezTo>
                  <a:cubicBezTo>
                    <a:pt x="7637" y="14410"/>
                    <a:pt x="7486" y="14426"/>
                    <a:pt x="7319" y="14426"/>
                  </a:cubicBezTo>
                  <a:lnTo>
                    <a:pt x="6851" y="14393"/>
                  </a:lnTo>
                  <a:lnTo>
                    <a:pt x="6601" y="14393"/>
                  </a:lnTo>
                  <a:lnTo>
                    <a:pt x="6367" y="14343"/>
                  </a:lnTo>
                  <a:cubicBezTo>
                    <a:pt x="6200" y="14326"/>
                    <a:pt x="6049" y="14309"/>
                    <a:pt x="5882" y="14276"/>
                  </a:cubicBezTo>
                  <a:cubicBezTo>
                    <a:pt x="5565" y="14192"/>
                    <a:pt x="5231" y="14109"/>
                    <a:pt x="4930" y="13992"/>
                  </a:cubicBezTo>
                  <a:lnTo>
                    <a:pt x="4679" y="13908"/>
                  </a:lnTo>
                  <a:cubicBezTo>
                    <a:pt x="4646" y="13892"/>
                    <a:pt x="4612" y="13875"/>
                    <a:pt x="4562" y="13858"/>
                  </a:cubicBezTo>
                  <a:lnTo>
                    <a:pt x="4445" y="13808"/>
                  </a:lnTo>
                  <a:lnTo>
                    <a:pt x="3994" y="13574"/>
                  </a:lnTo>
                  <a:cubicBezTo>
                    <a:pt x="3844" y="13491"/>
                    <a:pt x="3693" y="13407"/>
                    <a:pt x="3543" y="13307"/>
                  </a:cubicBezTo>
                  <a:cubicBezTo>
                    <a:pt x="3460" y="13257"/>
                    <a:pt x="3393" y="13223"/>
                    <a:pt x="3326" y="13173"/>
                  </a:cubicBezTo>
                  <a:lnTo>
                    <a:pt x="3109" y="13006"/>
                  </a:lnTo>
                  <a:cubicBezTo>
                    <a:pt x="2825" y="12806"/>
                    <a:pt x="2541" y="12572"/>
                    <a:pt x="2290" y="12321"/>
                  </a:cubicBezTo>
                  <a:lnTo>
                    <a:pt x="1922" y="11920"/>
                  </a:lnTo>
                  <a:lnTo>
                    <a:pt x="1839" y="11820"/>
                  </a:lnTo>
                  <a:lnTo>
                    <a:pt x="1755" y="11703"/>
                  </a:lnTo>
                  <a:lnTo>
                    <a:pt x="1588" y="11486"/>
                  </a:lnTo>
                  <a:lnTo>
                    <a:pt x="1421" y="11268"/>
                  </a:lnTo>
                  <a:lnTo>
                    <a:pt x="1271" y="11035"/>
                  </a:lnTo>
                  <a:lnTo>
                    <a:pt x="1137" y="10784"/>
                  </a:lnTo>
                  <a:lnTo>
                    <a:pt x="1054" y="10667"/>
                  </a:lnTo>
                  <a:lnTo>
                    <a:pt x="1003" y="10550"/>
                  </a:lnTo>
                  <a:lnTo>
                    <a:pt x="753" y="10049"/>
                  </a:lnTo>
                  <a:cubicBezTo>
                    <a:pt x="686" y="9865"/>
                    <a:pt x="619" y="9681"/>
                    <a:pt x="569" y="9514"/>
                  </a:cubicBezTo>
                  <a:cubicBezTo>
                    <a:pt x="68" y="8044"/>
                    <a:pt x="68" y="6440"/>
                    <a:pt x="569" y="4969"/>
                  </a:cubicBezTo>
                  <a:cubicBezTo>
                    <a:pt x="619" y="4802"/>
                    <a:pt x="686" y="4618"/>
                    <a:pt x="753" y="4451"/>
                  </a:cubicBezTo>
                  <a:lnTo>
                    <a:pt x="1003" y="3933"/>
                  </a:lnTo>
                  <a:cubicBezTo>
                    <a:pt x="1020" y="3900"/>
                    <a:pt x="1037" y="3850"/>
                    <a:pt x="1054" y="3816"/>
                  </a:cubicBezTo>
                  <a:lnTo>
                    <a:pt x="1137" y="3700"/>
                  </a:lnTo>
                  <a:lnTo>
                    <a:pt x="1271" y="3449"/>
                  </a:lnTo>
                  <a:lnTo>
                    <a:pt x="1421" y="3215"/>
                  </a:lnTo>
                  <a:lnTo>
                    <a:pt x="1588" y="2998"/>
                  </a:lnTo>
                  <a:lnTo>
                    <a:pt x="1755" y="2781"/>
                  </a:lnTo>
                  <a:lnTo>
                    <a:pt x="1839" y="2664"/>
                  </a:lnTo>
                  <a:lnTo>
                    <a:pt x="1922" y="2563"/>
                  </a:lnTo>
                  <a:lnTo>
                    <a:pt x="2290" y="2162"/>
                  </a:lnTo>
                  <a:cubicBezTo>
                    <a:pt x="2541" y="1912"/>
                    <a:pt x="2825" y="1695"/>
                    <a:pt x="3109" y="1477"/>
                  </a:cubicBezTo>
                  <a:lnTo>
                    <a:pt x="3326" y="1310"/>
                  </a:lnTo>
                  <a:cubicBezTo>
                    <a:pt x="3393" y="1260"/>
                    <a:pt x="3460" y="1227"/>
                    <a:pt x="3543" y="1177"/>
                  </a:cubicBezTo>
                  <a:cubicBezTo>
                    <a:pt x="3693" y="1093"/>
                    <a:pt x="3827" y="993"/>
                    <a:pt x="3994" y="909"/>
                  </a:cubicBezTo>
                  <a:lnTo>
                    <a:pt x="4445" y="692"/>
                  </a:lnTo>
                  <a:lnTo>
                    <a:pt x="4562" y="625"/>
                  </a:lnTo>
                  <a:cubicBezTo>
                    <a:pt x="4612" y="608"/>
                    <a:pt x="4646" y="592"/>
                    <a:pt x="4679" y="592"/>
                  </a:cubicBezTo>
                  <a:lnTo>
                    <a:pt x="4930" y="491"/>
                  </a:lnTo>
                  <a:cubicBezTo>
                    <a:pt x="5231" y="375"/>
                    <a:pt x="5565" y="291"/>
                    <a:pt x="5882" y="224"/>
                  </a:cubicBezTo>
                  <a:cubicBezTo>
                    <a:pt x="6049" y="191"/>
                    <a:pt x="6200" y="157"/>
                    <a:pt x="6367" y="141"/>
                  </a:cubicBezTo>
                  <a:lnTo>
                    <a:pt x="6601" y="107"/>
                  </a:lnTo>
                  <a:cubicBezTo>
                    <a:pt x="6684" y="90"/>
                    <a:pt x="6768" y="90"/>
                    <a:pt x="6851" y="90"/>
                  </a:cubicBezTo>
                  <a:lnTo>
                    <a:pt x="7319" y="57"/>
                  </a:lnTo>
                  <a:cubicBezTo>
                    <a:pt x="7470" y="57"/>
                    <a:pt x="7637" y="74"/>
                    <a:pt x="7787" y="74"/>
                  </a:cubicBezTo>
                  <a:cubicBezTo>
                    <a:pt x="8088" y="90"/>
                    <a:pt x="8389" y="124"/>
                    <a:pt x="8689" y="191"/>
                  </a:cubicBezTo>
                  <a:cubicBezTo>
                    <a:pt x="8840" y="207"/>
                    <a:pt x="8990" y="241"/>
                    <a:pt x="9124" y="274"/>
                  </a:cubicBezTo>
                  <a:cubicBezTo>
                    <a:pt x="9274" y="324"/>
                    <a:pt x="9425" y="358"/>
                    <a:pt x="9558" y="391"/>
                  </a:cubicBezTo>
                  <a:lnTo>
                    <a:pt x="9959" y="542"/>
                  </a:lnTo>
                  <a:lnTo>
                    <a:pt x="10160" y="608"/>
                  </a:lnTo>
                  <a:cubicBezTo>
                    <a:pt x="10227" y="642"/>
                    <a:pt x="10293" y="675"/>
                    <a:pt x="10343" y="709"/>
                  </a:cubicBezTo>
                  <a:lnTo>
                    <a:pt x="10728" y="892"/>
                  </a:lnTo>
                  <a:cubicBezTo>
                    <a:pt x="10845" y="943"/>
                    <a:pt x="10962" y="1026"/>
                    <a:pt x="11079" y="1093"/>
                  </a:cubicBezTo>
                  <a:cubicBezTo>
                    <a:pt x="11179" y="1160"/>
                    <a:pt x="11296" y="1227"/>
                    <a:pt x="11413" y="1293"/>
                  </a:cubicBezTo>
                  <a:lnTo>
                    <a:pt x="11714" y="1527"/>
                  </a:lnTo>
                  <a:cubicBezTo>
                    <a:pt x="12449" y="2079"/>
                    <a:pt x="13084" y="2781"/>
                    <a:pt x="13552" y="3566"/>
                  </a:cubicBezTo>
                  <a:cubicBezTo>
                    <a:pt x="13919" y="4167"/>
                    <a:pt x="14186" y="4802"/>
                    <a:pt x="14354" y="5487"/>
                  </a:cubicBezTo>
                  <a:cubicBezTo>
                    <a:pt x="14370" y="5554"/>
                    <a:pt x="14387" y="5621"/>
                    <a:pt x="14404" y="5688"/>
                  </a:cubicBezTo>
                  <a:cubicBezTo>
                    <a:pt x="14420" y="5755"/>
                    <a:pt x="14437" y="5805"/>
                    <a:pt x="14437" y="5872"/>
                  </a:cubicBezTo>
                  <a:cubicBezTo>
                    <a:pt x="14454" y="6005"/>
                    <a:pt x="14487" y="6122"/>
                    <a:pt x="14504" y="6223"/>
                  </a:cubicBezTo>
                  <a:cubicBezTo>
                    <a:pt x="14521" y="6339"/>
                    <a:pt x="14537" y="6440"/>
                    <a:pt x="14537" y="6523"/>
                  </a:cubicBezTo>
                  <a:cubicBezTo>
                    <a:pt x="14554" y="6624"/>
                    <a:pt x="14554" y="6707"/>
                    <a:pt x="14554" y="6791"/>
                  </a:cubicBezTo>
                  <a:cubicBezTo>
                    <a:pt x="14571" y="6941"/>
                    <a:pt x="14571" y="7041"/>
                    <a:pt x="14571" y="7125"/>
                  </a:cubicBezTo>
                  <a:cubicBezTo>
                    <a:pt x="14587" y="7208"/>
                    <a:pt x="14587" y="7242"/>
                    <a:pt x="14587" y="7242"/>
                  </a:cubicBezTo>
                  <a:cubicBezTo>
                    <a:pt x="14587" y="7242"/>
                    <a:pt x="14587" y="7208"/>
                    <a:pt x="14587" y="7125"/>
                  </a:cubicBezTo>
                  <a:cubicBezTo>
                    <a:pt x="14587" y="7041"/>
                    <a:pt x="14571" y="6924"/>
                    <a:pt x="14571" y="6791"/>
                  </a:cubicBezTo>
                  <a:cubicBezTo>
                    <a:pt x="14571" y="6707"/>
                    <a:pt x="14571" y="6624"/>
                    <a:pt x="14554" y="6523"/>
                  </a:cubicBezTo>
                  <a:cubicBezTo>
                    <a:pt x="14554" y="6440"/>
                    <a:pt x="14537" y="6339"/>
                    <a:pt x="14521" y="6223"/>
                  </a:cubicBezTo>
                  <a:lnTo>
                    <a:pt x="14471" y="5872"/>
                  </a:lnTo>
                  <a:cubicBezTo>
                    <a:pt x="14454" y="5805"/>
                    <a:pt x="14454" y="5738"/>
                    <a:pt x="14420" y="5688"/>
                  </a:cubicBezTo>
                  <a:cubicBezTo>
                    <a:pt x="14404" y="5621"/>
                    <a:pt x="14387" y="5554"/>
                    <a:pt x="14370" y="5471"/>
                  </a:cubicBezTo>
                  <a:cubicBezTo>
                    <a:pt x="14220" y="4802"/>
                    <a:pt x="13953" y="4151"/>
                    <a:pt x="13585" y="3549"/>
                  </a:cubicBezTo>
                  <a:cubicBezTo>
                    <a:pt x="13117" y="2747"/>
                    <a:pt x="12499" y="2045"/>
                    <a:pt x="11747" y="1494"/>
                  </a:cubicBezTo>
                  <a:lnTo>
                    <a:pt x="11446" y="1260"/>
                  </a:lnTo>
                  <a:cubicBezTo>
                    <a:pt x="11329" y="1177"/>
                    <a:pt x="11212" y="1110"/>
                    <a:pt x="11095" y="1043"/>
                  </a:cubicBezTo>
                  <a:cubicBezTo>
                    <a:pt x="10978" y="976"/>
                    <a:pt x="10878" y="892"/>
                    <a:pt x="10745" y="842"/>
                  </a:cubicBezTo>
                  <a:lnTo>
                    <a:pt x="10377" y="659"/>
                  </a:lnTo>
                  <a:cubicBezTo>
                    <a:pt x="10310" y="625"/>
                    <a:pt x="10243" y="592"/>
                    <a:pt x="10176" y="558"/>
                  </a:cubicBezTo>
                  <a:lnTo>
                    <a:pt x="9976" y="491"/>
                  </a:lnTo>
                  <a:lnTo>
                    <a:pt x="9575" y="341"/>
                  </a:lnTo>
                  <a:cubicBezTo>
                    <a:pt x="9441" y="291"/>
                    <a:pt x="9291" y="274"/>
                    <a:pt x="9140" y="224"/>
                  </a:cubicBezTo>
                  <a:cubicBezTo>
                    <a:pt x="9007" y="191"/>
                    <a:pt x="8856" y="157"/>
                    <a:pt x="8706" y="124"/>
                  </a:cubicBezTo>
                  <a:cubicBezTo>
                    <a:pt x="8405" y="74"/>
                    <a:pt x="8105" y="40"/>
                    <a:pt x="7787" y="24"/>
                  </a:cubicBezTo>
                  <a:cubicBezTo>
                    <a:pt x="7681" y="12"/>
                    <a:pt x="7574" y="0"/>
                    <a:pt x="74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76;p60"/>
            <p:cNvSpPr/>
            <p:nvPr/>
          </p:nvSpPr>
          <p:spPr>
            <a:xfrm>
              <a:off x="5087165" y="3282591"/>
              <a:ext cx="115156" cy="458443"/>
            </a:xfrm>
            <a:custGeom>
              <a:avLst/>
              <a:gdLst/>
              <a:ahLst/>
              <a:cxnLst/>
              <a:rect l="l" t="t" r="r" b="b"/>
              <a:pathLst>
                <a:path w="3593" h="14304" extrusionOk="0">
                  <a:moveTo>
                    <a:pt x="3559" y="1"/>
                  </a:moveTo>
                  <a:cubicBezTo>
                    <a:pt x="3559" y="34"/>
                    <a:pt x="3559" y="68"/>
                    <a:pt x="3559" y="135"/>
                  </a:cubicBezTo>
                  <a:cubicBezTo>
                    <a:pt x="3559" y="252"/>
                    <a:pt x="3559" y="435"/>
                    <a:pt x="3543" y="653"/>
                  </a:cubicBezTo>
                  <a:cubicBezTo>
                    <a:pt x="3543" y="1104"/>
                    <a:pt x="3543" y="1772"/>
                    <a:pt x="3543" y="2574"/>
                  </a:cubicBezTo>
                  <a:cubicBezTo>
                    <a:pt x="3543" y="4195"/>
                    <a:pt x="3526" y="6434"/>
                    <a:pt x="3526" y="8890"/>
                  </a:cubicBezTo>
                  <a:cubicBezTo>
                    <a:pt x="3526" y="10921"/>
                    <a:pt x="3526" y="12786"/>
                    <a:pt x="3526" y="14253"/>
                  </a:cubicBezTo>
                  <a:lnTo>
                    <a:pt x="970" y="14253"/>
                  </a:lnTo>
                  <a:lnTo>
                    <a:pt x="251" y="14270"/>
                  </a:lnTo>
                  <a:lnTo>
                    <a:pt x="0" y="14270"/>
                  </a:lnTo>
                  <a:cubicBezTo>
                    <a:pt x="17" y="14287"/>
                    <a:pt x="51" y="14287"/>
                    <a:pt x="67" y="14287"/>
                  </a:cubicBezTo>
                  <a:lnTo>
                    <a:pt x="970" y="14287"/>
                  </a:lnTo>
                  <a:lnTo>
                    <a:pt x="3559" y="14303"/>
                  </a:lnTo>
                  <a:lnTo>
                    <a:pt x="3593" y="14303"/>
                  </a:lnTo>
                  <a:lnTo>
                    <a:pt x="3593" y="14270"/>
                  </a:lnTo>
                  <a:cubicBezTo>
                    <a:pt x="3593" y="12800"/>
                    <a:pt x="3593" y="10928"/>
                    <a:pt x="3593" y="8890"/>
                  </a:cubicBezTo>
                  <a:cubicBezTo>
                    <a:pt x="3593" y="6434"/>
                    <a:pt x="3593" y="4195"/>
                    <a:pt x="3593" y="2574"/>
                  </a:cubicBezTo>
                  <a:cubicBezTo>
                    <a:pt x="3576" y="1772"/>
                    <a:pt x="3576" y="1104"/>
                    <a:pt x="3576" y="653"/>
                  </a:cubicBezTo>
                  <a:cubicBezTo>
                    <a:pt x="3576" y="435"/>
                    <a:pt x="3576" y="252"/>
                    <a:pt x="3576" y="135"/>
                  </a:cubicBezTo>
                  <a:cubicBezTo>
                    <a:pt x="3576" y="68"/>
                    <a:pt x="3559" y="34"/>
                    <a:pt x="3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77;p60"/>
            <p:cNvSpPr/>
            <p:nvPr/>
          </p:nvSpPr>
          <p:spPr>
            <a:xfrm>
              <a:off x="5800470" y="2961226"/>
              <a:ext cx="288674" cy="270470"/>
            </a:xfrm>
            <a:custGeom>
              <a:avLst/>
              <a:gdLst/>
              <a:ahLst/>
              <a:cxnLst/>
              <a:rect l="l" t="t" r="r" b="b"/>
              <a:pathLst>
                <a:path w="9007" h="8439" extrusionOk="0">
                  <a:moveTo>
                    <a:pt x="4834" y="0"/>
                  </a:moveTo>
                  <a:cubicBezTo>
                    <a:pt x="4649" y="0"/>
                    <a:pt x="4463" y="12"/>
                    <a:pt x="4278" y="36"/>
                  </a:cubicBezTo>
                  <a:cubicBezTo>
                    <a:pt x="4194" y="53"/>
                    <a:pt x="4094" y="70"/>
                    <a:pt x="3994" y="86"/>
                  </a:cubicBezTo>
                  <a:cubicBezTo>
                    <a:pt x="3893" y="103"/>
                    <a:pt x="3793" y="120"/>
                    <a:pt x="3710" y="153"/>
                  </a:cubicBezTo>
                  <a:cubicBezTo>
                    <a:pt x="3309" y="270"/>
                    <a:pt x="2924" y="437"/>
                    <a:pt x="2573" y="671"/>
                  </a:cubicBezTo>
                  <a:cubicBezTo>
                    <a:pt x="1788" y="1172"/>
                    <a:pt x="1203" y="1908"/>
                    <a:pt x="886" y="2776"/>
                  </a:cubicBezTo>
                  <a:cubicBezTo>
                    <a:pt x="719" y="3228"/>
                    <a:pt x="635" y="3729"/>
                    <a:pt x="635" y="4213"/>
                  </a:cubicBezTo>
                  <a:cubicBezTo>
                    <a:pt x="635" y="4731"/>
                    <a:pt x="719" y="5233"/>
                    <a:pt x="903" y="5717"/>
                  </a:cubicBezTo>
                  <a:lnTo>
                    <a:pt x="943" y="5840"/>
                  </a:lnTo>
                  <a:lnTo>
                    <a:pt x="943" y="5840"/>
                  </a:lnTo>
                  <a:cubicBezTo>
                    <a:pt x="646" y="6551"/>
                    <a:pt x="348" y="7261"/>
                    <a:pt x="50" y="7923"/>
                  </a:cubicBezTo>
                  <a:lnTo>
                    <a:pt x="0" y="8023"/>
                  </a:lnTo>
                  <a:lnTo>
                    <a:pt x="101" y="7989"/>
                  </a:lnTo>
                  <a:lnTo>
                    <a:pt x="1931" y="7280"/>
                  </a:lnTo>
                  <a:lnTo>
                    <a:pt x="1931" y="7280"/>
                  </a:lnTo>
                  <a:cubicBezTo>
                    <a:pt x="2431" y="7760"/>
                    <a:pt x="3045" y="8108"/>
                    <a:pt x="3710" y="8290"/>
                  </a:cubicBezTo>
                  <a:cubicBezTo>
                    <a:pt x="4075" y="8390"/>
                    <a:pt x="4448" y="8438"/>
                    <a:pt x="4817" y="8438"/>
                  </a:cubicBezTo>
                  <a:cubicBezTo>
                    <a:pt x="5630" y="8438"/>
                    <a:pt x="6429" y="8203"/>
                    <a:pt x="7118" y="7756"/>
                  </a:cubicBezTo>
                  <a:cubicBezTo>
                    <a:pt x="7536" y="7472"/>
                    <a:pt x="7887" y="7137"/>
                    <a:pt x="8187" y="6753"/>
                  </a:cubicBezTo>
                  <a:cubicBezTo>
                    <a:pt x="8421" y="6419"/>
                    <a:pt x="8605" y="6068"/>
                    <a:pt x="8756" y="5700"/>
                  </a:cubicBezTo>
                  <a:cubicBezTo>
                    <a:pt x="8856" y="5416"/>
                    <a:pt x="8923" y="5116"/>
                    <a:pt x="8973" y="4815"/>
                  </a:cubicBezTo>
                  <a:cubicBezTo>
                    <a:pt x="8973" y="4698"/>
                    <a:pt x="8989" y="4581"/>
                    <a:pt x="9006" y="4481"/>
                  </a:cubicBezTo>
                  <a:lnTo>
                    <a:pt x="9006" y="4247"/>
                  </a:lnTo>
                  <a:cubicBezTo>
                    <a:pt x="9006" y="4180"/>
                    <a:pt x="8989" y="4147"/>
                    <a:pt x="8989" y="4096"/>
                  </a:cubicBezTo>
                  <a:cubicBezTo>
                    <a:pt x="8989" y="4147"/>
                    <a:pt x="8989" y="4180"/>
                    <a:pt x="8989" y="4247"/>
                  </a:cubicBezTo>
                  <a:cubicBezTo>
                    <a:pt x="8989" y="4314"/>
                    <a:pt x="8989" y="4397"/>
                    <a:pt x="8973" y="4481"/>
                  </a:cubicBezTo>
                  <a:cubicBezTo>
                    <a:pt x="8973" y="4581"/>
                    <a:pt x="8956" y="4681"/>
                    <a:pt x="8939" y="4815"/>
                  </a:cubicBezTo>
                  <a:cubicBezTo>
                    <a:pt x="8839" y="5500"/>
                    <a:pt x="8572" y="6168"/>
                    <a:pt x="8137" y="6720"/>
                  </a:cubicBezTo>
                  <a:cubicBezTo>
                    <a:pt x="7853" y="7104"/>
                    <a:pt x="7502" y="7438"/>
                    <a:pt x="7101" y="7689"/>
                  </a:cubicBezTo>
                  <a:cubicBezTo>
                    <a:pt x="6412" y="8137"/>
                    <a:pt x="5619" y="8364"/>
                    <a:pt x="4822" y="8364"/>
                  </a:cubicBezTo>
                  <a:cubicBezTo>
                    <a:pt x="4460" y="8364"/>
                    <a:pt x="4097" y="8317"/>
                    <a:pt x="3743" y="8223"/>
                  </a:cubicBezTo>
                  <a:cubicBezTo>
                    <a:pt x="3075" y="8023"/>
                    <a:pt x="2473" y="7672"/>
                    <a:pt x="1972" y="7204"/>
                  </a:cubicBezTo>
                  <a:lnTo>
                    <a:pt x="1955" y="7187"/>
                  </a:lnTo>
                  <a:lnTo>
                    <a:pt x="1938" y="7187"/>
                  </a:lnTo>
                  <a:lnTo>
                    <a:pt x="163" y="7869"/>
                  </a:lnTo>
                  <a:lnTo>
                    <a:pt x="163" y="7869"/>
                  </a:lnTo>
                  <a:cubicBezTo>
                    <a:pt x="448" y="7217"/>
                    <a:pt x="735" y="6550"/>
                    <a:pt x="1036" y="5868"/>
                  </a:cubicBezTo>
                  <a:lnTo>
                    <a:pt x="1053" y="5851"/>
                  </a:lnTo>
                  <a:lnTo>
                    <a:pt x="1036" y="5817"/>
                  </a:lnTo>
                  <a:lnTo>
                    <a:pt x="986" y="5684"/>
                  </a:lnTo>
                  <a:cubicBezTo>
                    <a:pt x="802" y="5216"/>
                    <a:pt x="719" y="4715"/>
                    <a:pt x="719" y="4213"/>
                  </a:cubicBezTo>
                  <a:cubicBezTo>
                    <a:pt x="719" y="3729"/>
                    <a:pt x="802" y="3261"/>
                    <a:pt x="969" y="2793"/>
                  </a:cubicBezTo>
                  <a:cubicBezTo>
                    <a:pt x="1270" y="1958"/>
                    <a:pt x="1855" y="1223"/>
                    <a:pt x="2607" y="738"/>
                  </a:cubicBezTo>
                  <a:cubicBezTo>
                    <a:pt x="2958" y="504"/>
                    <a:pt x="3325" y="337"/>
                    <a:pt x="3726" y="237"/>
                  </a:cubicBezTo>
                  <a:cubicBezTo>
                    <a:pt x="3810" y="203"/>
                    <a:pt x="3910" y="170"/>
                    <a:pt x="4010" y="170"/>
                  </a:cubicBezTo>
                  <a:cubicBezTo>
                    <a:pt x="4111" y="153"/>
                    <a:pt x="4194" y="120"/>
                    <a:pt x="4294" y="103"/>
                  </a:cubicBezTo>
                  <a:cubicBezTo>
                    <a:pt x="4467" y="82"/>
                    <a:pt x="4640" y="71"/>
                    <a:pt x="4812" y="71"/>
                  </a:cubicBezTo>
                  <a:cubicBezTo>
                    <a:pt x="6116" y="71"/>
                    <a:pt x="7357" y="678"/>
                    <a:pt x="8154" y="1741"/>
                  </a:cubicBezTo>
                  <a:cubicBezTo>
                    <a:pt x="8421" y="2091"/>
                    <a:pt x="8622" y="2492"/>
                    <a:pt x="8772" y="2927"/>
                  </a:cubicBezTo>
                  <a:cubicBezTo>
                    <a:pt x="8806" y="3010"/>
                    <a:pt x="8822" y="3094"/>
                    <a:pt x="8856" y="3177"/>
                  </a:cubicBezTo>
                  <a:cubicBezTo>
                    <a:pt x="8873" y="3244"/>
                    <a:pt x="8889" y="3328"/>
                    <a:pt x="8906" y="3395"/>
                  </a:cubicBezTo>
                  <a:cubicBezTo>
                    <a:pt x="8923" y="3512"/>
                    <a:pt x="8939" y="3629"/>
                    <a:pt x="8956" y="3762"/>
                  </a:cubicBezTo>
                  <a:cubicBezTo>
                    <a:pt x="8973" y="3846"/>
                    <a:pt x="8973" y="3929"/>
                    <a:pt x="8989" y="3979"/>
                  </a:cubicBezTo>
                  <a:cubicBezTo>
                    <a:pt x="8989" y="3929"/>
                    <a:pt x="8989" y="3846"/>
                    <a:pt x="8973" y="3746"/>
                  </a:cubicBezTo>
                  <a:cubicBezTo>
                    <a:pt x="8973" y="3629"/>
                    <a:pt x="8956" y="3512"/>
                    <a:pt x="8923" y="3395"/>
                  </a:cubicBezTo>
                  <a:cubicBezTo>
                    <a:pt x="8906" y="3328"/>
                    <a:pt x="8906" y="3244"/>
                    <a:pt x="8873" y="3161"/>
                  </a:cubicBezTo>
                  <a:cubicBezTo>
                    <a:pt x="8856" y="3077"/>
                    <a:pt x="8822" y="2994"/>
                    <a:pt x="8806" y="2910"/>
                  </a:cubicBezTo>
                  <a:cubicBezTo>
                    <a:pt x="8655" y="2476"/>
                    <a:pt x="8455" y="2075"/>
                    <a:pt x="8187" y="1707"/>
                  </a:cubicBezTo>
                  <a:cubicBezTo>
                    <a:pt x="7837" y="1223"/>
                    <a:pt x="7385" y="838"/>
                    <a:pt x="6867" y="537"/>
                  </a:cubicBezTo>
                  <a:cubicBezTo>
                    <a:pt x="6244" y="179"/>
                    <a:pt x="5546" y="0"/>
                    <a:pt x="48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478;p60"/>
            <p:cNvSpPr/>
            <p:nvPr/>
          </p:nvSpPr>
          <p:spPr>
            <a:xfrm>
              <a:off x="5896332" y="3086606"/>
              <a:ext cx="23044" cy="19711"/>
            </a:xfrm>
            <a:custGeom>
              <a:avLst/>
              <a:gdLst/>
              <a:ahLst/>
              <a:cxnLst/>
              <a:rect l="l" t="t" r="r" b="b"/>
              <a:pathLst>
                <a:path w="719" h="615" extrusionOk="0">
                  <a:moveTo>
                    <a:pt x="418" y="1"/>
                  </a:moveTo>
                  <a:cubicBezTo>
                    <a:pt x="150" y="1"/>
                    <a:pt x="0" y="335"/>
                    <a:pt x="201" y="519"/>
                  </a:cubicBezTo>
                  <a:cubicBezTo>
                    <a:pt x="261" y="585"/>
                    <a:pt x="338" y="615"/>
                    <a:pt x="414" y="615"/>
                  </a:cubicBezTo>
                  <a:cubicBezTo>
                    <a:pt x="569" y="615"/>
                    <a:pt x="719" y="492"/>
                    <a:pt x="719" y="301"/>
                  </a:cubicBezTo>
                  <a:cubicBezTo>
                    <a:pt x="719" y="134"/>
                    <a:pt x="585" y="1"/>
                    <a:pt x="4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79;p60"/>
            <p:cNvSpPr/>
            <p:nvPr/>
          </p:nvSpPr>
          <p:spPr>
            <a:xfrm>
              <a:off x="5940240" y="3086606"/>
              <a:ext cx="23044" cy="19711"/>
            </a:xfrm>
            <a:custGeom>
              <a:avLst/>
              <a:gdLst/>
              <a:ahLst/>
              <a:cxnLst/>
              <a:rect l="l" t="t" r="r" b="b"/>
              <a:pathLst>
                <a:path w="719" h="615" extrusionOk="0">
                  <a:moveTo>
                    <a:pt x="418" y="1"/>
                  </a:moveTo>
                  <a:cubicBezTo>
                    <a:pt x="151" y="1"/>
                    <a:pt x="0" y="335"/>
                    <a:pt x="201" y="519"/>
                  </a:cubicBezTo>
                  <a:cubicBezTo>
                    <a:pt x="261" y="585"/>
                    <a:pt x="338" y="615"/>
                    <a:pt x="414" y="615"/>
                  </a:cubicBezTo>
                  <a:cubicBezTo>
                    <a:pt x="569" y="615"/>
                    <a:pt x="719" y="492"/>
                    <a:pt x="719" y="301"/>
                  </a:cubicBezTo>
                  <a:cubicBezTo>
                    <a:pt x="719" y="134"/>
                    <a:pt x="585" y="1"/>
                    <a:pt x="4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80;p60"/>
            <p:cNvSpPr/>
            <p:nvPr/>
          </p:nvSpPr>
          <p:spPr>
            <a:xfrm>
              <a:off x="5984149" y="3086606"/>
              <a:ext cx="23044" cy="19711"/>
            </a:xfrm>
            <a:custGeom>
              <a:avLst/>
              <a:gdLst/>
              <a:ahLst/>
              <a:cxnLst/>
              <a:rect l="l" t="t" r="r" b="b"/>
              <a:pathLst>
                <a:path w="719" h="615" extrusionOk="0">
                  <a:moveTo>
                    <a:pt x="418" y="1"/>
                  </a:moveTo>
                  <a:cubicBezTo>
                    <a:pt x="134" y="1"/>
                    <a:pt x="0" y="335"/>
                    <a:pt x="201" y="519"/>
                  </a:cubicBezTo>
                  <a:cubicBezTo>
                    <a:pt x="261" y="585"/>
                    <a:pt x="338" y="615"/>
                    <a:pt x="414" y="615"/>
                  </a:cubicBezTo>
                  <a:cubicBezTo>
                    <a:pt x="569" y="615"/>
                    <a:pt x="719" y="492"/>
                    <a:pt x="719" y="301"/>
                  </a:cubicBezTo>
                  <a:cubicBezTo>
                    <a:pt x="719" y="134"/>
                    <a:pt x="585" y="1"/>
                    <a:pt x="4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81;p60"/>
            <p:cNvSpPr/>
            <p:nvPr/>
          </p:nvSpPr>
          <p:spPr>
            <a:xfrm>
              <a:off x="4463280" y="3323743"/>
              <a:ext cx="175698" cy="164384"/>
            </a:xfrm>
            <a:custGeom>
              <a:avLst/>
              <a:gdLst/>
              <a:ahLst/>
              <a:cxnLst/>
              <a:rect l="l" t="t" r="r" b="b"/>
              <a:pathLst>
                <a:path w="5482" h="5129" extrusionOk="0">
                  <a:moveTo>
                    <a:pt x="18" y="2410"/>
                  </a:moveTo>
                  <a:cubicBezTo>
                    <a:pt x="18" y="2426"/>
                    <a:pt x="18" y="2443"/>
                    <a:pt x="1" y="2460"/>
                  </a:cubicBezTo>
                  <a:lnTo>
                    <a:pt x="18" y="2460"/>
                  </a:lnTo>
                  <a:cubicBezTo>
                    <a:pt x="18" y="2443"/>
                    <a:pt x="18" y="2426"/>
                    <a:pt x="18" y="2410"/>
                  </a:cubicBezTo>
                  <a:close/>
                  <a:moveTo>
                    <a:pt x="2545" y="0"/>
                  </a:moveTo>
                  <a:cubicBezTo>
                    <a:pt x="2106" y="0"/>
                    <a:pt x="1678" y="107"/>
                    <a:pt x="1304" y="321"/>
                  </a:cubicBezTo>
                  <a:cubicBezTo>
                    <a:pt x="987" y="505"/>
                    <a:pt x="719" y="739"/>
                    <a:pt x="502" y="1039"/>
                  </a:cubicBezTo>
                  <a:cubicBezTo>
                    <a:pt x="335" y="1257"/>
                    <a:pt x="218" y="1507"/>
                    <a:pt x="135" y="1775"/>
                  </a:cubicBezTo>
                  <a:cubicBezTo>
                    <a:pt x="118" y="1825"/>
                    <a:pt x="101" y="1875"/>
                    <a:pt x="84" y="1925"/>
                  </a:cubicBezTo>
                  <a:cubicBezTo>
                    <a:pt x="68" y="1975"/>
                    <a:pt x="68" y="2025"/>
                    <a:pt x="51" y="2059"/>
                  </a:cubicBezTo>
                  <a:cubicBezTo>
                    <a:pt x="34" y="2125"/>
                    <a:pt x="34" y="2209"/>
                    <a:pt x="18" y="2276"/>
                  </a:cubicBezTo>
                  <a:cubicBezTo>
                    <a:pt x="18" y="2343"/>
                    <a:pt x="18" y="2376"/>
                    <a:pt x="18" y="2410"/>
                  </a:cubicBezTo>
                  <a:cubicBezTo>
                    <a:pt x="18" y="2376"/>
                    <a:pt x="18" y="2343"/>
                    <a:pt x="34" y="2276"/>
                  </a:cubicBezTo>
                  <a:cubicBezTo>
                    <a:pt x="34" y="2209"/>
                    <a:pt x="51" y="2142"/>
                    <a:pt x="68" y="2059"/>
                  </a:cubicBezTo>
                  <a:cubicBezTo>
                    <a:pt x="84" y="2025"/>
                    <a:pt x="84" y="1975"/>
                    <a:pt x="101" y="1925"/>
                  </a:cubicBezTo>
                  <a:cubicBezTo>
                    <a:pt x="118" y="1875"/>
                    <a:pt x="135" y="1825"/>
                    <a:pt x="151" y="1775"/>
                  </a:cubicBezTo>
                  <a:cubicBezTo>
                    <a:pt x="235" y="1507"/>
                    <a:pt x="352" y="1273"/>
                    <a:pt x="519" y="1056"/>
                  </a:cubicBezTo>
                  <a:cubicBezTo>
                    <a:pt x="1003" y="411"/>
                    <a:pt x="1744" y="49"/>
                    <a:pt x="2528" y="49"/>
                  </a:cubicBezTo>
                  <a:cubicBezTo>
                    <a:pt x="2637" y="49"/>
                    <a:pt x="2748" y="56"/>
                    <a:pt x="2858" y="70"/>
                  </a:cubicBezTo>
                  <a:cubicBezTo>
                    <a:pt x="2925" y="70"/>
                    <a:pt x="2975" y="87"/>
                    <a:pt x="3042" y="104"/>
                  </a:cubicBezTo>
                  <a:cubicBezTo>
                    <a:pt x="3092" y="104"/>
                    <a:pt x="3159" y="120"/>
                    <a:pt x="3209" y="137"/>
                  </a:cubicBezTo>
                  <a:cubicBezTo>
                    <a:pt x="3460" y="204"/>
                    <a:pt x="3677" y="304"/>
                    <a:pt x="3894" y="438"/>
                  </a:cubicBezTo>
                  <a:cubicBezTo>
                    <a:pt x="4345" y="739"/>
                    <a:pt x="4696" y="1190"/>
                    <a:pt x="4897" y="1708"/>
                  </a:cubicBezTo>
                  <a:cubicBezTo>
                    <a:pt x="4997" y="1975"/>
                    <a:pt x="5047" y="2276"/>
                    <a:pt x="5047" y="2560"/>
                  </a:cubicBezTo>
                  <a:cubicBezTo>
                    <a:pt x="5047" y="2861"/>
                    <a:pt x="4980" y="3161"/>
                    <a:pt x="4880" y="3445"/>
                  </a:cubicBezTo>
                  <a:lnTo>
                    <a:pt x="4846" y="3546"/>
                  </a:lnTo>
                  <a:lnTo>
                    <a:pt x="4846" y="3562"/>
                  </a:lnTo>
                  <a:lnTo>
                    <a:pt x="5366" y="4774"/>
                  </a:lnTo>
                  <a:lnTo>
                    <a:pt x="4295" y="4364"/>
                  </a:lnTo>
                  <a:lnTo>
                    <a:pt x="4278" y="4381"/>
                  </a:lnTo>
                  <a:cubicBezTo>
                    <a:pt x="3978" y="4665"/>
                    <a:pt x="3610" y="4882"/>
                    <a:pt x="3209" y="4999"/>
                  </a:cubicBezTo>
                  <a:cubicBezTo>
                    <a:pt x="2991" y="5056"/>
                    <a:pt x="2769" y="5085"/>
                    <a:pt x="2550" y="5085"/>
                  </a:cubicBezTo>
                  <a:cubicBezTo>
                    <a:pt x="2063" y="5085"/>
                    <a:pt x="1585" y="4947"/>
                    <a:pt x="1171" y="4682"/>
                  </a:cubicBezTo>
                  <a:cubicBezTo>
                    <a:pt x="920" y="4515"/>
                    <a:pt x="703" y="4314"/>
                    <a:pt x="519" y="4080"/>
                  </a:cubicBezTo>
                  <a:cubicBezTo>
                    <a:pt x="268" y="3746"/>
                    <a:pt x="101" y="3345"/>
                    <a:pt x="51" y="2927"/>
                  </a:cubicBezTo>
                  <a:cubicBezTo>
                    <a:pt x="34" y="2844"/>
                    <a:pt x="18" y="2777"/>
                    <a:pt x="18" y="2727"/>
                  </a:cubicBezTo>
                  <a:cubicBezTo>
                    <a:pt x="18" y="2677"/>
                    <a:pt x="18" y="2627"/>
                    <a:pt x="18" y="2577"/>
                  </a:cubicBezTo>
                  <a:cubicBezTo>
                    <a:pt x="18" y="2543"/>
                    <a:pt x="18" y="2510"/>
                    <a:pt x="18" y="2493"/>
                  </a:cubicBezTo>
                  <a:cubicBezTo>
                    <a:pt x="18" y="2476"/>
                    <a:pt x="18" y="2476"/>
                    <a:pt x="18" y="2460"/>
                  </a:cubicBezTo>
                  <a:cubicBezTo>
                    <a:pt x="1" y="2476"/>
                    <a:pt x="1" y="2476"/>
                    <a:pt x="1" y="2493"/>
                  </a:cubicBezTo>
                  <a:cubicBezTo>
                    <a:pt x="1" y="2510"/>
                    <a:pt x="1" y="2543"/>
                    <a:pt x="1" y="2577"/>
                  </a:cubicBezTo>
                  <a:cubicBezTo>
                    <a:pt x="1" y="2627"/>
                    <a:pt x="1" y="2677"/>
                    <a:pt x="1" y="2727"/>
                  </a:cubicBezTo>
                  <a:cubicBezTo>
                    <a:pt x="18" y="2794"/>
                    <a:pt x="18" y="2844"/>
                    <a:pt x="34" y="2927"/>
                  </a:cubicBezTo>
                  <a:cubicBezTo>
                    <a:pt x="51" y="3111"/>
                    <a:pt x="101" y="3295"/>
                    <a:pt x="151" y="3462"/>
                  </a:cubicBezTo>
                  <a:cubicBezTo>
                    <a:pt x="252" y="3696"/>
                    <a:pt x="369" y="3913"/>
                    <a:pt x="502" y="4097"/>
                  </a:cubicBezTo>
                  <a:cubicBezTo>
                    <a:pt x="686" y="4348"/>
                    <a:pt x="903" y="4548"/>
                    <a:pt x="1154" y="4715"/>
                  </a:cubicBezTo>
                  <a:cubicBezTo>
                    <a:pt x="1562" y="4987"/>
                    <a:pt x="2040" y="5129"/>
                    <a:pt x="2529" y="5129"/>
                  </a:cubicBezTo>
                  <a:cubicBezTo>
                    <a:pt x="2761" y="5129"/>
                    <a:pt x="2995" y="5097"/>
                    <a:pt x="3226" y="5033"/>
                  </a:cubicBezTo>
                  <a:cubicBezTo>
                    <a:pt x="3625" y="4933"/>
                    <a:pt x="4007" y="4718"/>
                    <a:pt x="4307" y="4419"/>
                  </a:cubicBezTo>
                  <a:lnTo>
                    <a:pt x="4307" y="4419"/>
                  </a:lnTo>
                  <a:lnTo>
                    <a:pt x="5394" y="4841"/>
                  </a:lnTo>
                  <a:lnTo>
                    <a:pt x="5394" y="4841"/>
                  </a:lnTo>
                  <a:lnTo>
                    <a:pt x="5398" y="4849"/>
                  </a:lnTo>
                  <a:lnTo>
                    <a:pt x="5401" y="4844"/>
                  </a:lnTo>
                  <a:lnTo>
                    <a:pt x="5401" y="4844"/>
                  </a:lnTo>
                  <a:lnTo>
                    <a:pt x="5415" y="4849"/>
                  </a:lnTo>
                  <a:lnTo>
                    <a:pt x="5481" y="4882"/>
                  </a:lnTo>
                  <a:lnTo>
                    <a:pt x="5448" y="4816"/>
                  </a:lnTo>
                  <a:lnTo>
                    <a:pt x="4900" y="3554"/>
                  </a:lnTo>
                  <a:lnTo>
                    <a:pt x="4930" y="3479"/>
                  </a:lnTo>
                  <a:cubicBezTo>
                    <a:pt x="5047" y="3178"/>
                    <a:pt x="5097" y="2877"/>
                    <a:pt x="5097" y="2560"/>
                  </a:cubicBezTo>
                  <a:cubicBezTo>
                    <a:pt x="5097" y="2259"/>
                    <a:pt x="5047" y="1958"/>
                    <a:pt x="4947" y="1674"/>
                  </a:cubicBezTo>
                  <a:cubicBezTo>
                    <a:pt x="4746" y="1156"/>
                    <a:pt x="4395" y="705"/>
                    <a:pt x="3911" y="404"/>
                  </a:cubicBezTo>
                  <a:cubicBezTo>
                    <a:pt x="3710" y="271"/>
                    <a:pt x="3476" y="154"/>
                    <a:pt x="3226" y="87"/>
                  </a:cubicBezTo>
                  <a:cubicBezTo>
                    <a:pt x="3176" y="70"/>
                    <a:pt x="3109" y="54"/>
                    <a:pt x="3059" y="54"/>
                  </a:cubicBezTo>
                  <a:cubicBezTo>
                    <a:pt x="2992" y="37"/>
                    <a:pt x="2942" y="20"/>
                    <a:pt x="2875" y="20"/>
                  </a:cubicBezTo>
                  <a:cubicBezTo>
                    <a:pt x="2765" y="7"/>
                    <a:pt x="2654" y="0"/>
                    <a:pt x="25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82;p60"/>
            <p:cNvSpPr/>
            <p:nvPr/>
          </p:nvSpPr>
          <p:spPr>
            <a:xfrm>
              <a:off x="4566641" y="3399894"/>
              <a:ext cx="13974" cy="11955"/>
            </a:xfrm>
            <a:custGeom>
              <a:avLst/>
              <a:gdLst/>
              <a:ahLst/>
              <a:cxnLst/>
              <a:rect l="l" t="t" r="r" b="b"/>
              <a:pathLst>
                <a:path w="436" h="373" extrusionOk="0">
                  <a:moveTo>
                    <a:pt x="185" y="0"/>
                  </a:moveTo>
                  <a:cubicBezTo>
                    <a:pt x="84" y="0"/>
                    <a:pt x="1" y="84"/>
                    <a:pt x="1" y="184"/>
                  </a:cubicBezTo>
                  <a:cubicBezTo>
                    <a:pt x="1" y="297"/>
                    <a:pt x="93" y="372"/>
                    <a:pt x="189" y="372"/>
                  </a:cubicBezTo>
                  <a:cubicBezTo>
                    <a:pt x="234" y="372"/>
                    <a:pt x="281" y="355"/>
                    <a:pt x="318" y="318"/>
                  </a:cubicBezTo>
                  <a:cubicBezTo>
                    <a:pt x="435" y="201"/>
                    <a:pt x="35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83;p60"/>
            <p:cNvSpPr/>
            <p:nvPr/>
          </p:nvSpPr>
          <p:spPr>
            <a:xfrm>
              <a:off x="4539880" y="3399894"/>
              <a:ext cx="13942" cy="11955"/>
            </a:xfrm>
            <a:custGeom>
              <a:avLst/>
              <a:gdLst/>
              <a:ahLst/>
              <a:cxnLst/>
              <a:rect l="l" t="t" r="r" b="b"/>
              <a:pathLst>
                <a:path w="435" h="373" extrusionOk="0">
                  <a:moveTo>
                    <a:pt x="184" y="0"/>
                  </a:moveTo>
                  <a:cubicBezTo>
                    <a:pt x="84" y="0"/>
                    <a:pt x="0" y="84"/>
                    <a:pt x="0" y="184"/>
                  </a:cubicBezTo>
                  <a:cubicBezTo>
                    <a:pt x="0" y="297"/>
                    <a:pt x="92" y="372"/>
                    <a:pt x="188" y="372"/>
                  </a:cubicBezTo>
                  <a:cubicBezTo>
                    <a:pt x="234" y="372"/>
                    <a:pt x="280" y="355"/>
                    <a:pt x="318" y="318"/>
                  </a:cubicBezTo>
                  <a:cubicBezTo>
                    <a:pt x="435" y="201"/>
                    <a:pt x="351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84;p60"/>
            <p:cNvSpPr/>
            <p:nvPr/>
          </p:nvSpPr>
          <p:spPr>
            <a:xfrm>
              <a:off x="4513086" y="3399894"/>
              <a:ext cx="13974" cy="11955"/>
            </a:xfrm>
            <a:custGeom>
              <a:avLst/>
              <a:gdLst/>
              <a:ahLst/>
              <a:cxnLst/>
              <a:rect l="l" t="t" r="r" b="b"/>
              <a:pathLst>
                <a:path w="436" h="373" extrusionOk="0">
                  <a:moveTo>
                    <a:pt x="185" y="0"/>
                  </a:moveTo>
                  <a:cubicBezTo>
                    <a:pt x="84" y="0"/>
                    <a:pt x="1" y="84"/>
                    <a:pt x="1" y="184"/>
                  </a:cubicBezTo>
                  <a:cubicBezTo>
                    <a:pt x="1" y="297"/>
                    <a:pt x="93" y="372"/>
                    <a:pt x="189" y="372"/>
                  </a:cubicBezTo>
                  <a:cubicBezTo>
                    <a:pt x="234" y="372"/>
                    <a:pt x="281" y="355"/>
                    <a:pt x="318" y="318"/>
                  </a:cubicBezTo>
                  <a:cubicBezTo>
                    <a:pt x="435" y="201"/>
                    <a:pt x="35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85;p60"/>
            <p:cNvSpPr/>
            <p:nvPr/>
          </p:nvSpPr>
          <p:spPr>
            <a:xfrm>
              <a:off x="4099673" y="3667640"/>
              <a:ext cx="273162" cy="307936"/>
            </a:xfrm>
            <a:custGeom>
              <a:avLst/>
              <a:gdLst/>
              <a:ahLst/>
              <a:cxnLst/>
              <a:rect l="l" t="t" r="r" b="b"/>
              <a:pathLst>
                <a:path w="8523" h="9608" extrusionOk="0">
                  <a:moveTo>
                    <a:pt x="4270" y="5"/>
                  </a:moveTo>
                  <a:cubicBezTo>
                    <a:pt x="4262" y="5"/>
                    <a:pt x="4253" y="9"/>
                    <a:pt x="4245" y="17"/>
                  </a:cubicBezTo>
                  <a:lnTo>
                    <a:pt x="4295" y="17"/>
                  </a:lnTo>
                  <a:cubicBezTo>
                    <a:pt x="4287" y="9"/>
                    <a:pt x="4278" y="5"/>
                    <a:pt x="4270" y="5"/>
                  </a:cubicBezTo>
                  <a:close/>
                  <a:moveTo>
                    <a:pt x="4161" y="0"/>
                  </a:moveTo>
                  <a:lnTo>
                    <a:pt x="3944" y="17"/>
                  </a:lnTo>
                  <a:cubicBezTo>
                    <a:pt x="3810" y="17"/>
                    <a:pt x="3693" y="34"/>
                    <a:pt x="3576" y="50"/>
                  </a:cubicBezTo>
                  <a:cubicBezTo>
                    <a:pt x="3510" y="67"/>
                    <a:pt x="3426" y="84"/>
                    <a:pt x="3343" y="101"/>
                  </a:cubicBezTo>
                  <a:lnTo>
                    <a:pt x="3092" y="167"/>
                  </a:lnTo>
                  <a:cubicBezTo>
                    <a:pt x="2657" y="301"/>
                    <a:pt x="2240" y="502"/>
                    <a:pt x="1855" y="769"/>
                  </a:cubicBezTo>
                  <a:cubicBezTo>
                    <a:pt x="1371" y="1120"/>
                    <a:pt x="953" y="1571"/>
                    <a:pt x="652" y="2106"/>
                  </a:cubicBezTo>
                  <a:cubicBezTo>
                    <a:pt x="469" y="2406"/>
                    <a:pt x="335" y="2724"/>
                    <a:pt x="235" y="3075"/>
                  </a:cubicBezTo>
                  <a:cubicBezTo>
                    <a:pt x="68" y="3626"/>
                    <a:pt x="1" y="4228"/>
                    <a:pt x="51" y="4796"/>
                  </a:cubicBezTo>
                  <a:cubicBezTo>
                    <a:pt x="68" y="4913"/>
                    <a:pt x="84" y="5013"/>
                    <a:pt x="101" y="5113"/>
                  </a:cubicBezTo>
                  <a:cubicBezTo>
                    <a:pt x="101" y="5213"/>
                    <a:pt x="135" y="5314"/>
                    <a:pt x="151" y="5414"/>
                  </a:cubicBezTo>
                  <a:cubicBezTo>
                    <a:pt x="251" y="5848"/>
                    <a:pt x="402" y="6249"/>
                    <a:pt x="619" y="6634"/>
                  </a:cubicBezTo>
                  <a:cubicBezTo>
                    <a:pt x="1087" y="7452"/>
                    <a:pt x="1805" y="8104"/>
                    <a:pt x="2674" y="8472"/>
                  </a:cubicBezTo>
                  <a:cubicBezTo>
                    <a:pt x="3125" y="8672"/>
                    <a:pt x="3610" y="8772"/>
                    <a:pt x="4111" y="8789"/>
                  </a:cubicBezTo>
                  <a:cubicBezTo>
                    <a:pt x="4184" y="8794"/>
                    <a:pt x="4258" y="8796"/>
                    <a:pt x="4331" y="8796"/>
                  </a:cubicBezTo>
                  <a:cubicBezTo>
                    <a:pt x="4763" y="8796"/>
                    <a:pt x="5201" y="8715"/>
                    <a:pt x="5615" y="8572"/>
                  </a:cubicBezTo>
                  <a:lnTo>
                    <a:pt x="5729" y="8529"/>
                  </a:lnTo>
                  <a:lnTo>
                    <a:pt x="5729" y="8529"/>
                  </a:lnTo>
                  <a:lnTo>
                    <a:pt x="7787" y="9558"/>
                  </a:lnTo>
                  <a:lnTo>
                    <a:pt x="7887" y="9608"/>
                  </a:lnTo>
                  <a:lnTo>
                    <a:pt x="7854" y="9508"/>
                  </a:lnTo>
                  <a:cubicBezTo>
                    <a:pt x="7639" y="8831"/>
                    <a:pt x="7425" y="8171"/>
                    <a:pt x="7211" y="7544"/>
                  </a:cubicBezTo>
                  <a:lnTo>
                    <a:pt x="7211" y="7544"/>
                  </a:lnTo>
                  <a:cubicBezTo>
                    <a:pt x="7715" y="7031"/>
                    <a:pt x="8075" y="6405"/>
                    <a:pt x="8288" y="5715"/>
                  </a:cubicBezTo>
                  <a:cubicBezTo>
                    <a:pt x="8472" y="5080"/>
                    <a:pt x="8522" y="4411"/>
                    <a:pt x="8439" y="3760"/>
                  </a:cubicBezTo>
                  <a:cubicBezTo>
                    <a:pt x="8355" y="3175"/>
                    <a:pt x="8155" y="2624"/>
                    <a:pt x="7871" y="2106"/>
                  </a:cubicBezTo>
                  <a:cubicBezTo>
                    <a:pt x="7620" y="1671"/>
                    <a:pt x="7286" y="1287"/>
                    <a:pt x="6901" y="969"/>
                  </a:cubicBezTo>
                  <a:cubicBezTo>
                    <a:pt x="6584" y="702"/>
                    <a:pt x="6233" y="485"/>
                    <a:pt x="5866" y="318"/>
                  </a:cubicBezTo>
                  <a:cubicBezTo>
                    <a:pt x="5581" y="218"/>
                    <a:pt x="5297" y="117"/>
                    <a:pt x="4997" y="67"/>
                  </a:cubicBezTo>
                  <a:lnTo>
                    <a:pt x="4679" y="17"/>
                  </a:lnTo>
                  <a:lnTo>
                    <a:pt x="4295" y="17"/>
                  </a:lnTo>
                  <a:lnTo>
                    <a:pt x="4429" y="34"/>
                  </a:lnTo>
                  <a:lnTo>
                    <a:pt x="4679" y="50"/>
                  </a:lnTo>
                  <a:lnTo>
                    <a:pt x="4997" y="101"/>
                  </a:lnTo>
                  <a:cubicBezTo>
                    <a:pt x="5281" y="151"/>
                    <a:pt x="5581" y="251"/>
                    <a:pt x="5849" y="368"/>
                  </a:cubicBezTo>
                  <a:cubicBezTo>
                    <a:pt x="6216" y="535"/>
                    <a:pt x="6567" y="752"/>
                    <a:pt x="6868" y="1003"/>
                  </a:cubicBezTo>
                  <a:cubicBezTo>
                    <a:pt x="7687" y="1721"/>
                    <a:pt x="8221" y="2690"/>
                    <a:pt x="8355" y="3776"/>
                  </a:cubicBezTo>
                  <a:cubicBezTo>
                    <a:pt x="8455" y="4411"/>
                    <a:pt x="8405" y="5063"/>
                    <a:pt x="8205" y="5698"/>
                  </a:cubicBezTo>
                  <a:cubicBezTo>
                    <a:pt x="8004" y="6383"/>
                    <a:pt x="7637" y="7001"/>
                    <a:pt x="7135" y="7502"/>
                  </a:cubicBezTo>
                  <a:lnTo>
                    <a:pt x="7119" y="7519"/>
                  </a:lnTo>
                  <a:lnTo>
                    <a:pt x="7119" y="7553"/>
                  </a:lnTo>
                  <a:cubicBezTo>
                    <a:pt x="7325" y="8157"/>
                    <a:pt x="7532" y="8776"/>
                    <a:pt x="7739" y="9425"/>
                  </a:cubicBezTo>
                  <a:lnTo>
                    <a:pt x="7739" y="9425"/>
                  </a:lnTo>
                  <a:lnTo>
                    <a:pt x="5765" y="8438"/>
                  </a:lnTo>
                  <a:lnTo>
                    <a:pt x="5749" y="8421"/>
                  </a:lnTo>
                  <a:lnTo>
                    <a:pt x="5732" y="8438"/>
                  </a:lnTo>
                  <a:lnTo>
                    <a:pt x="5581" y="8488"/>
                  </a:lnTo>
                  <a:cubicBezTo>
                    <a:pt x="5182" y="8631"/>
                    <a:pt x="4758" y="8713"/>
                    <a:pt x="4330" y="8713"/>
                  </a:cubicBezTo>
                  <a:cubicBezTo>
                    <a:pt x="4257" y="8713"/>
                    <a:pt x="4184" y="8710"/>
                    <a:pt x="4111" y="8706"/>
                  </a:cubicBezTo>
                  <a:cubicBezTo>
                    <a:pt x="3627" y="8689"/>
                    <a:pt x="3142" y="8589"/>
                    <a:pt x="2708" y="8405"/>
                  </a:cubicBezTo>
                  <a:cubicBezTo>
                    <a:pt x="1855" y="8037"/>
                    <a:pt x="1154" y="7402"/>
                    <a:pt x="703" y="6584"/>
                  </a:cubicBezTo>
                  <a:cubicBezTo>
                    <a:pt x="485" y="6216"/>
                    <a:pt x="318" y="5815"/>
                    <a:pt x="235" y="5397"/>
                  </a:cubicBezTo>
                  <a:cubicBezTo>
                    <a:pt x="201" y="5297"/>
                    <a:pt x="185" y="5197"/>
                    <a:pt x="168" y="5096"/>
                  </a:cubicBezTo>
                  <a:cubicBezTo>
                    <a:pt x="151" y="4996"/>
                    <a:pt x="135" y="4896"/>
                    <a:pt x="135" y="4796"/>
                  </a:cubicBezTo>
                  <a:cubicBezTo>
                    <a:pt x="84" y="4228"/>
                    <a:pt x="135" y="3643"/>
                    <a:pt x="302" y="3091"/>
                  </a:cubicBezTo>
                  <a:cubicBezTo>
                    <a:pt x="402" y="2757"/>
                    <a:pt x="536" y="2440"/>
                    <a:pt x="703" y="2139"/>
                  </a:cubicBezTo>
                  <a:cubicBezTo>
                    <a:pt x="1003" y="1621"/>
                    <a:pt x="1404" y="1153"/>
                    <a:pt x="1889" y="802"/>
                  </a:cubicBezTo>
                  <a:cubicBezTo>
                    <a:pt x="2256" y="535"/>
                    <a:pt x="2674" y="335"/>
                    <a:pt x="3092" y="201"/>
                  </a:cubicBezTo>
                  <a:lnTo>
                    <a:pt x="3359" y="134"/>
                  </a:lnTo>
                  <a:cubicBezTo>
                    <a:pt x="3426" y="101"/>
                    <a:pt x="3510" y="101"/>
                    <a:pt x="3576" y="84"/>
                  </a:cubicBezTo>
                  <a:cubicBezTo>
                    <a:pt x="3693" y="67"/>
                    <a:pt x="3827" y="50"/>
                    <a:pt x="3944" y="34"/>
                  </a:cubicBezTo>
                  <a:lnTo>
                    <a:pt x="4161" y="17"/>
                  </a:lnTo>
                  <a:cubicBezTo>
                    <a:pt x="4195" y="17"/>
                    <a:pt x="4211" y="17"/>
                    <a:pt x="4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86;p60"/>
            <p:cNvSpPr/>
            <p:nvPr/>
          </p:nvSpPr>
          <p:spPr>
            <a:xfrm>
              <a:off x="4213226" y="3760809"/>
              <a:ext cx="77144" cy="77689"/>
            </a:xfrm>
            <a:custGeom>
              <a:avLst/>
              <a:gdLst/>
              <a:ahLst/>
              <a:cxnLst/>
              <a:rect l="l" t="t" r="r" b="b"/>
              <a:pathLst>
                <a:path w="2407" h="2424" extrusionOk="0">
                  <a:moveTo>
                    <a:pt x="468" y="1"/>
                  </a:moveTo>
                  <a:cubicBezTo>
                    <a:pt x="201" y="17"/>
                    <a:pt x="0" y="235"/>
                    <a:pt x="0" y="485"/>
                  </a:cubicBezTo>
                  <a:lnTo>
                    <a:pt x="0" y="1939"/>
                  </a:lnTo>
                  <a:cubicBezTo>
                    <a:pt x="0" y="2206"/>
                    <a:pt x="217" y="2423"/>
                    <a:pt x="485" y="2423"/>
                  </a:cubicBezTo>
                  <a:lnTo>
                    <a:pt x="1938" y="2407"/>
                  </a:lnTo>
                  <a:cubicBezTo>
                    <a:pt x="2189" y="2407"/>
                    <a:pt x="2406" y="2189"/>
                    <a:pt x="2406" y="1922"/>
                  </a:cubicBezTo>
                  <a:lnTo>
                    <a:pt x="2406" y="485"/>
                  </a:lnTo>
                  <a:cubicBezTo>
                    <a:pt x="2406" y="218"/>
                    <a:pt x="2189" y="1"/>
                    <a:pt x="192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87;p60"/>
            <p:cNvSpPr/>
            <p:nvPr/>
          </p:nvSpPr>
          <p:spPr>
            <a:xfrm>
              <a:off x="4213226" y="3760809"/>
              <a:ext cx="77144" cy="77689"/>
            </a:xfrm>
            <a:custGeom>
              <a:avLst/>
              <a:gdLst/>
              <a:ahLst/>
              <a:cxnLst/>
              <a:rect l="l" t="t" r="r" b="b"/>
              <a:pathLst>
                <a:path w="2407" h="2424" extrusionOk="0">
                  <a:moveTo>
                    <a:pt x="468" y="1"/>
                  </a:moveTo>
                  <a:cubicBezTo>
                    <a:pt x="201" y="17"/>
                    <a:pt x="0" y="235"/>
                    <a:pt x="0" y="485"/>
                  </a:cubicBezTo>
                  <a:lnTo>
                    <a:pt x="0" y="1939"/>
                  </a:lnTo>
                  <a:cubicBezTo>
                    <a:pt x="0" y="2206"/>
                    <a:pt x="217" y="2423"/>
                    <a:pt x="485" y="2423"/>
                  </a:cubicBezTo>
                  <a:lnTo>
                    <a:pt x="1938" y="2407"/>
                  </a:lnTo>
                  <a:cubicBezTo>
                    <a:pt x="2189" y="2407"/>
                    <a:pt x="2406" y="2189"/>
                    <a:pt x="2406" y="1922"/>
                  </a:cubicBezTo>
                  <a:lnTo>
                    <a:pt x="2406" y="485"/>
                  </a:lnTo>
                  <a:cubicBezTo>
                    <a:pt x="2406" y="218"/>
                    <a:pt x="2189" y="1"/>
                    <a:pt x="1922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88;p60"/>
            <p:cNvSpPr/>
            <p:nvPr/>
          </p:nvSpPr>
          <p:spPr>
            <a:xfrm>
              <a:off x="4193932" y="3780103"/>
              <a:ext cx="77144" cy="77657"/>
            </a:xfrm>
            <a:custGeom>
              <a:avLst/>
              <a:gdLst/>
              <a:ahLst/>
              <a:cxnLst/>
              <a:rect l="l" t="t" r="r" b="b"/>
              <a:pathLst>
                <a:path w="2407" h="2423" extrusionOk="0">
                  <a:moveTo>
                    <a:pt x="1922" y="0"/>
                  </a:moveTo>
                  <a:lnTo>
                    <a:pt x="468" y="17"/>
                  </a:lnTo>
                  <a:cubicBezTo>
                    <a:pt x="201" y="17"/>
                    <a:pt x="1" y="234"/>
                    <a:pt x="1" y="501"/>
                  </a:cubicBezTo>
                  <a:lnTo>
                    <a:pt x="1" y="1938"/>
                  </a:lnTo>
                  <a:cubicBezTo>
                    <a:pt x="1" y="2206"/>
                    <a:pt x="218" y="2423"/>
                    <a:pt x="485" y="2423"/>
                  </a:cubicBezTo>
                  <a:lnTo>
                    <a:pt x="1939" y="2423"/>
                  </a:lnTo>
                  <a:cubicBezTo>
                    <a:pt x="2206" y="2406"/>
                    <a:pt x="2407" y="2189"/>
                    <a:pt x="2407" y="1938"/>
                  </a:cubicBezTo>
                  <a:lnTo>
                    <a:pt x="2407" y="485"/>
                  </a:lnTo>
                  <a:cubicBezTo>
                    <a:pt x="2407" y="217"/>
                    <a:pt x="2189" y="0"/>
                    <a:pt x="192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89;p60"/>
            <p:cNvSpPr/>
            <p:nvPr/>
          </p:nvSpPr>
          <p:spPr>
            <a:xfrm>
              <a:off x="5233890" y="3367075"/>
              <a:ext cx="372742" cy="174833"/>
            </a:xfrm>
            <a:custGeom>
              <a:avLst/>
              <a:gdLst/>
              <a:ahLst/>
              <a:cxnLst/>
              <a:rect l="l" t="t" r="r" b="b"/>
              <a:pathLst>
                <a:path w="11630" h="5455" extrusionOk="0">
                  <a:moveTo>
                    <a:pt x="3002" y="1"/>
                  </a:moveTo>
                  <a:cubicBezTo>
                    <a:pt x="2971" y="1"/>
                    <a:pt x="2938" y="12"/>
                    <a:pt x="2908" y="38"/>
                  </a:cubicBezTo>
                  <a:cubicBezTo>
                    <a:pt x="2808" y="122"/>
                    <a:pt x="2707" y="506"/>
                    <a:pt x="2808" y="991"/>
                  </a:cubicBezTo>
                  <a:cubicBezTo>
                    <a:pt x="2833" y="1135"/>
                    <a:pt x="2797" y="1189"/>
                    <a:pt x="2728" y="1189"/>
                  </a:cubicBezTo>
                  <a:cubicBezTo>
                    <a:pt x="2573" y="1189"/>
                    <a:pt x="2256" y="922"/>
                    <a:pt x="2106" y="807"/>
                  </a:cubicBezTo>
                  <a:cubicBezTo>
                    <a:pt x="1892" y="626"/>
                    <a:pt x="1210" y="155"/>
                    <a:pt x="1092" y="155"/>
                  </a:cubicBezTo>
                  <a:cubicBezTo>
                    <a:pt x="1090" y="155"/>
                    <a:pt x="1088" y="155"/>
                    <a:pt x="1087" y="155"/>
                  </a:cubicBezTo>
                  <a:cubicBezTo>
                    <a:pt x="936" y="189"/>
                    <a:pt x="936" y="356"/>
                    <a:pt x="1170" y="540"/>
                  </a:cubicBezTo>
                  <a:cubicBezTo>
                    <a:pt x="1387" y="707"/>
                    <a:pt x="2006" y="1241"/>
                    <a:pt x="1905" y="1342"/>
                  </a:cubicBezTo>
                  <a:cubicBezTo>
                    <a:pt x="1900" y="1349"/>
                    <a:pt x="1891" y="1352"/>
                    <a:pt x="1879" y="1352"/>
                  </a:cubicBezTo>
                  <a:cubicBezTo>
                    <a:pt x="1691" y="1352"/>
                    <a:pt x="736" y="573"/>
                    <a:pt x="736" y="573"/>
                  </a:cubicBezTo>
                  <a:cubicBezTo>
                    <a:pt x="736" y="573"/>
                    <a:pt x="614" y="431"/>
                    <a:pt x="506" y="431"/>
                  </a:cubicBezTo>
                  <a:cubicBezTo>
                    <a:pt x="474" y="431"/>
                    <a:pt x="444" y="443"/>
                    <a:pt x="418" y="473"/>
                  </a:cubicBezTo>
                  <a:cubicBezTo>
                    <a:pt x="201" y="690"/>
                    <a:pt x="1421" y="1542"/>
                    <a:pt x="1554" y="1626"/>
                  </a:cubicBezTo>
                  <a:cubicBezTo>
                    <a:pt x="1608" y="1666"/>
                    <a:pt x="1564" y="1761"/>
                    <a:pt x="1493" y="1761"/>
                  </a:cubicBezTo>
                  <a:cubicBezTo>
                    <a:pt x="1476" y="1761"/>
                    <a:pt x="1457" y="1755"/>
                    <a:pt x="1438" y="1743"/>
                  </a:cubicBezTo>
                  <a:cubicBezTo>
                    <a:pt x="1364" y="1684"/>
                    <a:pt x="605" y="1017"/>
                    <a:pt x="276" y="1017"/>
                  </a:cubicBezTo>
                  <a:cubicBezTo>
                    <a:pt x="231" y="1017"/>
                    <a:pt x="194" y="1029"/>
                    <a:pt x="168" y="1058"/>
                  </a:cubicBezTo>
                  <a:cubicBezTo>
                    <a:pt x="1" y="1225"/>
                    <a:pt x="1170" y="1759"/>
                    <a:pt x="1270" y="2043"/>
                  </a:cubicBezTo>
                  <a:cubicBezTo>
                    <a:pt x="1287" y="2092"/>
                    <a:pt x="1276" y="2112"/>
                    <a:pt x="1246" y="2112"/>
                  </a:cubicBezTo>
                  <a:cubicBezTo>
                    <a:pt x="1109" y="2112"/>
                    <a:pt x="572" y="1698"/>
                    <a:pt x="356" y="1698"/>
                  </a:cubicBezTo>
                  <a:cubicBezTo>
                    <a:pt x="325" y="1698"/>
                    <a:pt x="300" y="1707"/>
                    <a:pt x="285" y="1726"/>
                  </a:cubicBezTo>
                  <a:cubicBezTo>
                    <a:pt x="235" y="1776"/>
                    <a:pt x="201" y="1843"/>
                    <a:pt x="803" y="2210"/>
                  </a:cubicBezTo>
                  <a:cubicBezTo>
                    <a:pt x="1254" y="2461"/>
                    <a:pt x="1722" y="2695"/>
                    <a:pt x="2189" y="2895"/>
                  </a:cubicBezTo>
                  <a:cubicBezTo>
                    <a:pt x="2189" y="2895"/>
                    <a:pt x="5727" y="5454"/>
                    <a:pt x="8266" y="5454"/>
                  </a:cubicBezTo>
                  <a:cubicBezTo>
                    <a:pt x="9010" y="5454"/>
                    <a:pt x="9668" y="5234"/>
                    <a:pt x="10126" y="4667"/>
                  </a:cubicBezTo>
                  <a:cubicBezTo>
                    <a:pt x="11630" y="2829"/>
                    <a:pt x="11613" y="2695"/>
                    <a:pt x="11613" y="2695"/>
                  </a:cubicBezTo>
                  <a:lnTo>
                    <a:pt x="9524" y="1007"/>
                  </a:lnTo>
                  <a:cubicBezTo>
                    <a:pt x="9524" y="1007"/>
                    <a:pt x="8226" y="3046"/>
                    <a:pt x="7862" y="3046"/>
                  </a:cubicBezTo>
                  <a:cubicBezTo>
                    <a:pt x="7859" y="3046"/>
                    <a:pt x="7856" y="3046"/>
                    <a:pt x="7854" y="3046"/>
                  </a:cubicBezTo>
                  <a:cubicBezTo>
                    <a:pt x="5949" y="2829"/>
                    <a:pt x="4077" y="1793"/>
                    <a:pt x="3426" y="1392"/>
                  </a:cubicBezTo>
                  <a:cubicBezTo>
                    <a:pt x="3376" y="1308"/>
                    <a:pt x="3309" y="1191"/>
                    <a:pt x="3259" y="1058"/>
                  </a:cubicBezTo>
                  <a:cubicBezTo>
                    <a:pt x="3192" y="941"/>
                    <a:pt x="3159" y="807"/>
                    <a:pt x="3142" y="673"/>
                  </a:cubicBezTo>
                  <a:cubicBezTo>
                    <a:pt x="3125" y="523"/>
                    <a:pt x="3125" y="356"/>
                    <a:pt x="3142" y="205"/>
                  </a:cubicBezTo>
                  <a:cubicBezTo>
                    <a:pt x="3167" y="94"/>
                    <a:pt x="3090" y="1"/>
                    <a:pt x="300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90;p60"/>
            <p:cNvSpPr/>
            <p:nvPr/>
          </p:nvSpPr>
          <p:spPr>
            <a:xfrm>
              <a:off x="5547179" y="3125674"/>
              <a:ext cx="257073" cy="249189"/>
            </a:xfrm>
            <a:custGeom>
              <a:avLst/>
              <a:gdLst/>
              <a:ahLst/>
              <a:cxnLst/>
              <a:rect l="l" t="t" r="r" b="b"/>
              <a:pathLst>
                <a:path w="8021" h="7775" extrusionOk="0">
                  <a:moveTo>
                    <a:pt x="2577" y="0"/>
                  </a:moveTo>
                  <a:cubicBezTo>
                    <a:pt x="2383" y="0"/>
                    <a:pt x="2198" y="32"/>
                    <a:pt x="2039" y="118"/>
                  </a:cubicBezTo>
                  <a:cubicBezTo>
                    <a:pt x="1738" y="235"/>
                    <a:pt x="1504" y="469"/>
                    <a:pt x="1370" y="770"/>
                  </a:cubicBezTo>
                  <a:cubicBezTo>
                    <a:pt x="1237" y="1104"/>
                    <a:pt x="1437" y="1772"/>
                    <a:pt x="1537" y="2123"/>
                  </a:cubicBezTo>
                  <a:cubicBezTo>
                    <a:pt x="1638" y="2491"/>
                    <a:pt x="1721" y="2892"/>
                    <a:pt x="1521" y="3209"/>
                  </a:cubicBezTo>
                  <a:cubicBezTo>
                    <a:pt x="1320" y="3510"/>
                    <a:pt x="936" y="3644"/>
                    <a:pt x="685" y="3911"/>
                  </a:cubicBezTo>
                  <a:cubicBezTo>
                    <a:pt x="351" y="4312"/>
                    <a:pt x="401" y="4914"/>
                    <a:pt x="785" y="5248"/>
                  </a:cubicBezTo>
                  <a:cubicBezTo>
                    <a:pt x="777" y="5248"/>
                    <a:pt x="769" y="5247"/>
                    <a:pt x="761" y="5247"/>
                  </a:cubicBezTo>
                  <a:cubicBezTo>
                    <a:pt x="338" y="5247"/>
                    <a:pt x="0" y="5674"/>
                    <a:pt x="0" y="6100"/>
                  </a:cubicBezTo>
                  <a:cubicBezTo>
                    <a:pt x="50" y="6551"/>
                    <a:pt x="318" y="6935"/>
                    <a:pt x="735" y="7119"/>
                  </a:cubicBezTo>
                  <a:cubicBezTo>
                    <a:pt x="1082" y="7285"/>
                    <a:pt x="1469" y="7356"/>
                    <a:pt x="1861" y="7356"/>
                  </a:cubicBezTo>
                  <a:cubicBezTo>
                    <a:pt x="1903" y="7356"/>
                    <a:pt x="1946" y="7355"/>
                    <a:pt x="1988" y="7353"/>
                  </a:cubicBezTo>
                  <a:cubicBezTo>
                    <a:pt x="2540" y="7353"/>
                    <a:pt x="3074" y="7303"/>
                    <a:pt x="3592" y="7186"/>
                  </a:cubicBezTo>
                  <a:cubicBezTo>
                    <a:pt x="4027" y="7102"/>
                    <a:pt x="4495" y="6952"/>
                    <a:pt x="4762" y="6601"/>
                  </a:cubicBezTo>
                  <a:cubicBezTo>
                    <a:pt x="4812" y="6551"/>
                    <a:pt x="4862" y="6484"/>
                    <a:pt x="4896" y="6434"/>
                  </a:cubicBezTo>
                  <a:lnTo>
                    <a:pt x="4979" y="7286"/>
                  </a:lnTo>
                  <a:cubicBezTo>
                    <a:pt x="5397" y="7570"/>
                    <a:pt x="5882" y="7737"/>
                    <a:pt x="6383" y="7771"/>
                  </a:cubicBezTo>
                  <a:cubicBezTo>
                    <a:pt x="6418" y="7773"/>
                    <a:pt x="6452" y="7774"/>
                    <a:pt x="6487" y="7774"/>
                  </a:cubicBezTo>
                  <a:cubicBezTo>
                    <a:pt x="6967" y="7774"/>
                    <a:pt x="7423" y="7560"/>
                    <a:pt x="7719" y="7186"/>
                  </a:cubicBezTo>
                  <a:cubicBezTo>
                    <a:pt x="8020" y="6768"/>
                    <a:pt x="8004" y="6183"/>
                    <a:pt x="7669" y="5799"/>
                  </a:cubicBezTo>
                  <a:cubicBezTo>
                    <a:pt x="7536" y="5699"/>
                    <a:pt x="7435" y="5599"/>
                    <a:pt x="7335" y="5465"/>
                  </a:cubicBezTo>
                  <a:cubicBezTo>
                    <a:pt x="7252" y="5281"/>
                    <a:pt x="7252" y="5047"/>
                    <a:pt x="7318" y="4864"/>
                  </a:cubicBezTo>
                  <a:cubicBezTo>
                    <a:pt x="7402" y="4663"/>
                    <a:pt x="7435" y="4446"/>
                    <a:pt x="7419" y="4229"/>
                  </a:cubicBezTo>
                  <a:cubicBezTo>
                    <a:pt x="7318" y="3711"/>
                    <a:pt x="6583" y="3510"/>
                    <a:pt x="6450" y="2992"/>
                  </a:cubicBezTo>
                  <a:cubicBezTo>
                    <a:pt x="6383" y="2708"/>
                    <a:pt x="6500" y="2424"/>
                    <a:pt x="6533" y="2140"/>
                  </a:cubicBezTo>
                  <a:cubicBezTo>
                    <a:pt x="6651" y="1240"/>
                    <a:pt x="5933" y="544"/>
                    <a:pt x="5128" y="544"/>
                  </a:cubicBezTo>
                  <a:cubicBezTo>
                    <a:pt x="4902" y="544"/>
                    <a:pt x="4668" y="599"/>
                    <a:pt x="4445" y="720"/>
                  </a:cubicBezTo>
                  <a:cubicBezTo>
                    <a:pt x="4227" y="436"/>
                    <a:pt x="3927" y="252"/>
                    <a:pt x="3576" y="168"/>
                  </a:cubicBezTo>
                  <a:cubicBezTo>
                    <a:pt x="3269" y="94"/>
                    <a:pt x="2910" y="0"/>
                    <a:pt x="257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91;p60"/>
            <p:cNvSpPr/>
            <p:nvPr/>
          </p:nvSpPr>
          <p:spPr>
            <a:xfrm>
              <a:off x="5547179" y="3125674"/>
              <a:ext cx="257073" cy="249189"/>
            </a:xfrm>
            <a:custGeom>
              <a:avLst/>
              <a:gdLst/>
              <a:ahLst/>
              <a:cxnLst/>
              <a:rect l="l" t="t" r="r" b="b"/>
              <a:pathLst>
                <a:path w="8021" h="7775" extrusionOk="0">
                  <a:moveTo>
                    <a:pt x="2577" y="0"/>
                  </a:moveTo>
                  <a:cubicBezTo>
                    <a:pt x="2383" y="0"/>
                    <a:pt x="2198" y="32"/>
                    <a:pt x="2039" y="118"/>
                  </a:cubicBezTo>
                  <a:cubicBezTo>
                    <a:pt x="1738" y="235"/>
                    <a:pt x="1504" y="469"/>
                    <a:pt x="1370" y="770"/>
                  </a:cubicBezTo>
                  <a:cubicBezTo>
                    <a:pt x="1237" y="1104"/>
                    <a:pt x="1437" y="1772"/>
                    <a:pt x="1537" y="2123"/>
                  </a:cubicBezTo>
                  <a:cubicBezTo>
                    <a:pt x="1638" y="2491"/>
                    <a:pt x="1721" y="2892"/>
                    <a:pt x="1521" y="3209"/>
                  </a:cubicBezTo>
                  <a:cubicBezTo>
                    <a:pt x="1320" y="3510"/>
                    <a:pt x="936" y="3644"/>
                    <a:pt x="685" y="3911"/>
                  </a:cubicBezTo>
                  <a:cubicBezTo>
                    <a:pt x="351" y="4312"/>
                    <a:pt x="401" y="4914"/>
                    <a:pt x="785" y="5248"/>
                  </a:cubicBezTo>
                  <a:cubicBezTo>
                    <a:pt x="777" y="5248"/>
                    <a:pt x="769" y="5247"/>
                    <a:pt x="761" y="5247"/>
                  </a:cubicBezTo>
                  <a:cubicBezTo>
                    <a:pt x="338" y="5247"/>
                    <a:pt x="0" y="5674"/>
                    <a:pt x="0" y="6100"/>
                  </a:cubicBezTo>
                  <a:cubicBezTo>
                    <a:pt x="50" y="6551"/>
                    <a:pt x="318" y="6935"/>
                    <a:pt x="735" y="7119"/>
                  </a:cubicBezTo>
                  <a:cubicBezTo>
                    <a:pt x="1082" y="7285"/>
                    <a:pt x="1469" y="7356"/>
                    <a:pt x="1861" y="7356"/>
                  </a:cubicBezTo>
                  <a:cubicBezTo>
                    <a:pt x="1903" y="7356"/>
                    <a:pt x="1946" y="7355"/>
                    <a:pt x="1988" y="7353"/>
                  </a:cubicBezTo>
                  <a:cubicBezTo>
                    <a:pt x="2540" y="7353"/>
                    <a:pt x="3074" y="7303"/>
                    <a:pt x="3592" y="7186"/>
                  </a:cubicBezTo>
                  <a:cubicBezTo>
                    <a:pt x="4027" y="7102"/>
                    <a:pt x="4495" y="6952"/>
                    <a:pt x="4762" y="6601"/>
                  </a:cubicBezTo>
                  <a:cubicBezTo>
                    <a:pt x="4812" y="6551"/>
                    <a:pt x="4862" y="6484"/>
                    <a:pt x="4896" y="6434"/>
                  </a:cubicBezTo>
                  <a:lnTo>
                    <a:pt x="4979" y="7286"/>
                  </a:lnTo>
                  <a:cubicBezTo>
                    <a:pt x="5397" y="7570"/>
                    <a:pt x="5882" y="7737"/>
                    <a:pt x="6383" y="7771"/>
                  </a:cubicBezTo>
                  <a:cubicBezTo>
                    <a:pt x="6418" y="7773"/>
                    <a:pt x="6452" y="7774"/>
                    <a:pt x="6487" y="7774"/>
                  </a:cubicBezTo>
                  <a:cubicBezTo>
                    <a:pt x="6967" y="7774"/>
                    <a:pt x="7423" y="7560"/>
                    <a:pt x="7719" y="7186"/>
                  </a:cubicBezTo>
                  <a:cubicBezTo>
                    <a:pt x="8020" y="6768"/>
                    <a:pt x="8004" y="6183"/>
                    <a:pt x="7669" y="5799"/>
                  </a:cubicBezTo>
                  <a:cubicBezTo>
                    <a:pt x="7536" y="5699"/>
                    <a:pt x="7435" y="5599"/>
                    <a:pt x="7335" y="5465"/>
                  </a:cubicBezTo>
                  <a:cubicBezTo>
                    <a:pt x="7252" y="5281"/>
                    <a:pt x="7252" y="5047"/>
                    <a:pt x="7318" y="4864"/>
                  </a:cubicBezTo>
                  <a:cubicBezTo>
                    <a:pt x="7402" y="4663"/>
                    <a:pt x="7435" y="4446"/>
                    <a:pt x="7419" y="4229"/>
                  </a:cubicBezTo>
                  <a:cubicBezTo>
                    <a:pt x="7318" y="3711"/>
                    <a:pt x="6583" y="3510"/>
                    <a:pt x="6450" y="2992"/>
                  </a:cubicBezTo>
                  <a:cubicBezTo>
                    <a:pt x="6383" y="2708"/>
                    <a:pt x="6500" y="2424"/>
                    <a:pt x="6533" y="2140"/>
                  </a:cubicBezTo>
                  <a:cubicBezTo>
                    <a:pt x="6651" y="1240"/>
                    <a:pt x="5933" y="544"/>
                    <a:pt x="5128" y="544"/>
                  </a:cubicBezTo>
                  <a:cubicBezTo>
                    <a:pt x="4902" y="544"/>
                    <a:pt x="4668" y="599"/>
                    <a:pt x="4445" y="720"/>
                  </a:cubicBezTo>
                  <a:cubicBezTo>
                    <a:pt x="4227" y="436"/>
                    <a:pt x="3927" y="252"/>
                    <a:pt x="3576" y="168"/>
                  </a:cubicBezTo>
                  <a:cubicBezTo>
                    <a:pt x="3269" y="94"/>
                    <a:pt x="2910" y="0"/>
                    <a:pt x="2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92;p60"/>
            <p:cNvSpPr/>
            <p:nvPr/>
          </p:nvSpPr>
          <p:spPr>
            <a:xfrm>
              <a:off x="5536442" y="3655333"/>
              <a:ext cx="89996" cy="719202"/>
            </a:xfrm>
            <a:custGeom>
              <a:avLst/>
              <a:gdLst/>
              <a:ahLst/>
              <a:cxnLst/>
              <a:rect l="l" t="t" r="r" b="b"/>
              <a:pathLst>
                <a:path w="2808" h="22440" extrusionOk="0">
                  <a:moveTo>
                    <a:pt x="2808" y="0"/>
                  </a:moveTo>
                  <a:cubicBezTo>
                    <a:pt x="2808" y="1"/>
                    <a:pt x="1" y="9173"/>
                    <a:pt x="168" y="12130"/>
                  </a:cubicBezTo>
                  <a:cubicBezTo>
                    <a:pt x="352" y="15071"/>
                    <a:pt x="2491" y="22440"/>
                    <a:pt x="2491" y="22440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93;p60"/>
            <p:cNvSpPr/>
            <p:nvPr/>
          </p:nvSpPr>
          <p:spPr>
            <a:xfrm>
              <a:off x="5596440" y="3602290"/>
              <a:ext cx="200825" cy="773334"/>
            </a:xfrm>
            <a:custGeom>
              <a:avLst/>
              <a:gdLst/>
              <a:ahLst/>
              <a:cxnLst/>
              <a:rect l="l" t="t" r="r" b="b"/>
              <a:pathLst>
                <a:path w="6266" h="24129" extrusionOk="0">
                  <a:moveTo>
                    <a:pt x="1036" y="1"/>
                  </a:moveTo>
                  <a:lnTo>
                    <a:pt x="0" y="12064"/>
                  </a:lnTo>
                  <a:lnTo>
                    <a:pt x="619" y="24128"/>
                  </a:lnTo>
                  <a:lnTo>
                    <a:pt x="2707" y="24078"/>
                  </a:lnTo>
                  <a:cubicBezTo>
                    <a:pt x="2707" y="24078"/>
                    <a:pt x="3659" y="14203"/>
                    <a:pt x="3726" y="12014"/>
                  </a:cubicBezTo>
                  <a:cubicBezTo>
                    <a:pt x="3743" y="11296"/>
                    <a:pt x="4812" y="8155"/>
                    <a:pt x="5865" y="5515"/>
                  </a:cubicBezTo>
                  <a:cubicBezTo>
                    <a:pt x="6066" y="5013"/>
                    <a:pt x="6199" y="4479"/>
                    <a:pt x="6249" y="3927"/>
                  </a:cubicBezTo>
                  <a:cubicBezTo>
                    <a:pt x="6266" y="3777"/>
                    <a:pt x="6266" y="3627"/>
                    <a:pt x="6266" y="3460"/>
                  </a:cubicBezTo>
                  <a:cubicBezTo>
                    <a:pt x="6233" y="1913"/>
                    <a:pt x="5007" y="101"/>
                    <a:pt x="4930" y="101"/>
                  </a:cubicBezTo>
                  <a:cubicBezTo>
                    <a:pt x="4930" y="101"/>
                    <a:pt x="4930" y="101"/>
                    <a:pt x="4929" y="101"/>
                  </a:cubicBezTo>
                  <a:lnTo>
                    <a:pt x="1036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94;p60"/>
            <p:cNvSpPr/>
            <p:nvPr/>
          </p:nvSpPr>
          <p:spPr>
            <a:xfrm>
              <a:off x="5493079" y="3606040"/>
              <a:ext cx="338480" cy="398606"/>
            </a:xfrm>
            <a:custGeom>
              <a:avLst/>
              <a:gdLst/>
              <a:ahLst/>
              <a:cxnLst/>
              <a:rect l="l" t="t" r="r" b="b"/>
              <a:pathLst>
                <a:path w="10561" h="12437" extrusionOk="0">
                  <a:moveTo>
                    <a:pt x="8990" y="1"/>
                  </a:moveTo>
                  <a:lnTo>
                    <a:pt x="2824" y="719"/>
                  </a:lnTo>
                  <a:lnTo>
                    <a:pt x="1638" y="5281"/>
                  </a:lnTo>
                  <a:lnTo>
                    <a:pt x="1" y="12415"/>
                  </a:lnTo>
                  <a:cubicBezTo>
                    <a:pt x="301" y="11830"/>
                    <a:pt x="800" y="11609"/>
                    <a:pt x="1400" y="11609"/>
                  </a:cubicBezTo>
                  <a:cubicBezTo>
                    <a:pt x="2033" y="11609"/>
                    <a:pt x="2780" y="11855"/>
                    <a:pt x="3526" y="12181"/>
                  </a:cubicBezTo>
                  <a:cubicBezTo>
                    <a:pt x="3934" y="12363"/>
                    <a:pt x="4286" y="12437"/>
                    <a:pt x="4610" y="12437"/>
                  </a:cubicBezTo>
                  <a:cubicBezTo>
                    <a:pt x="5387" y="12437"/>
                    <a:pt x="5994" y="12012"/>
                    <a:pt x="6784" y="11647"/>
                  </a:cubicBezTo>
                  <a:cubicBezTo>
                    <a:pt x="6963" y="11562"/>
                    <a:pt x="7156" y="11527"/>
                    <a:pt x="7351" y="11527"/>
                  </a:cubicBezTo>
                  <a:cubicBezTo>
                    <a:pt x="8228" y="11527"/>
                    <a:pt x="9157" y="12232"/>
                    <a:pt x="9157" y="12232"/>
                  </a:cubicBezTo>
                  <a:cubicBezTo>
                    <a:pt x="9157" y="12232"/>
                    <a:pt x="8388" y="8372"/>
                    <a:pt x="9474" y="5214"/>
                  </a:cubicBezTo>
                  <a:cubicBezTo>
                    <a:pt x="10560" y="2023"/>
                    <a:pt x="8990" y="1"/>
                    <a:pt x="89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95;p60"/>
            <p:cNvSpPr/>
            <p:nvPr/>
          </p:nvSpPr>
          <p:spPr>
            <a:xfrm>
              <a:off x="5560031" y="4374503"/>
              <a:ext cx="128008" cy="29262"/>
            </a:xfrm>
            <a:custGeom>
              <a:avLst/>
              <a:gdLst/>
              <a:ahLst/>
              <a:cxnLst/>
              <a:rect l="l" t="t" r="r" b="b"/>
              <a:pathLst>
                <a:path w="3994" h="913" extrusionOk="0">
                  <a:moveTo>
                    <a:pt x="3993" y="1"/>
                  </a:moveTo>
                  <a:lnTo>
                    <a:pt x="1838" y="34"/>
                  </a:lnTo>
                  <a:lnTo>
                    <a:pt x="1838" y="318"/>
                  </a:lnTo>
                  <a:cubicBezTo>
                    <a:pt x="1838" y="318"/>
                    <a:pt x="0" y="719"/>
                    <a:pt x="451" y="853"/>
                  </a:cubicBezTo>
                  <a:cubicBezTo>
                    <a:pt x="605" y="898"/>
                    <a:pt x="1054" y="913"/>
                    <a:pt x="1583" y="913"/>
                  </a:cubicBezTo>
                  <a:cubicBezTo>
                    <a:pt x="2433" y="913"/>
                    <a:pt x="3489" y="873"/>
                    <a:pt x="3860" y="853"/>
                  </a:cubicBezTo>
                  <a:lnTo>
                    <a:pt x="3993" y="836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96;p60"/>
            <p:cNvSpPr/>
            <p:nvPr/>
          </p:nvSpPr>
          <p:spPr>
            <a:xfrm>
              <a:off x="5662848" y="4381906"/>
              <a:ext cx="25191" cy="19935"/>
            </a:xfrm>
            <a:custGeom>
              <a:avLst/>
              <a:gdLst/>
              <a:ahLst/>
              <a:cxnLst/>
              <a:rect l="l" t="t" r="r" b="b"/>
              <a:pathLst>
                <a:path w="786" h="622" extrusionOk="0">
                  <a:moveTo>
                    <a:pt x="729" y="1"/>
                  </a:moveTo>
                  <a:cubicBezTo>
                    <a:pt x="564" y="1"/>
                    <a:pt x="404" y="64"/>
                    <a:pt x="284" y="154"/>
                  </a:cubicBezTo>
                  <a:cubicBezTo>
                    <a:pt x="134" y="271"/>
                    <a:pt x="34" y="438"/>
                    <a:pt x="0" y="622"/>
                  </a:cubicBezTo>
                  <a:lnTo>
                    <a:pt x="785" y="605"/>
                  </a:lnTo>
                  <a:lnTo>
                    <a:pt x="785" y="4"/>
                  </a:lnTo>
                  <a:cubicBezTo>
                    <a:pt x="766" y="2"/>
                    <a:pt x="748" y="1"/>
                    <a:pt x="729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497;p60"/>
            <p:cNvSpPr/>
            <p:nvPr/>
          </p:nvSpPr>
          <p:spPr>
            <a:xfrm>
              <a:off x="5569646" y="4392162"/>
              <a:ext cx="118393" cy="11570"/>
            </a:xfrm>
            <a:custGeom>
              <a:avLst/>
              <a:gdLst/>
              <a:ahLst/>
              <a:cxnLst/>
              <a:rect l="l" t="t" r="r" b="b"/>
              <a:pathLst>
                <a:path w="3694" h="361" extrusionOk="0">
                  <a:moveTo>
                    <a:pt x="636" y="1"/>
                  </a:moveTo>
                  <a:cubicBezTo>
                    <a:pt x="636" y="1"/>
                    <a:pt x="1" y="185"/>
                    <a:pt x="84" y="285"/>
                  </a:cubicBezTo>
                  <a:cubicBezTo>
                    <a:pt x="126" y="335"/>
                    <a:pt x="757" y="360"/>
                    <a:pt x="1513" y="360"/>
                  </a:cubicBezTo>
                  <a:cubicBezTo>
                    <a:pt x="2269" y="360"/>
                    <a:pt x="3150" y="335"/>
                    <a:pt x="3693" y="285"/>
                  </a:cubicBezTo>
                  <a:lnTo>
                    <a:pt x="3693" y="235"/>
                  </a:lnTo>
                  <a:lnTo>
                    <a:pt x="836" y="268"/>
                  </a:lnTo>
                  <a:cubicBezTo>
                    <a:pt x="836" y="268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498;p60"/>
            <p:cNvSpPr/>
            <p:nvPr/>
          </p:nvSpPr>
          <p:spPr>
            <a:xfrm>
              <a:off x="5576088" y="4399149"/>
              <a:ext cx="111406" cy="1635"/>
            </a:xfrm>
            <a:custGeom>
              <a:avLst/>
              <a:gdLst/>
              <a:ahLst/>
              <a:cxnLst/>
              <a:rect l="l" t="t" r="r" b="b"/>
              <a:pathLst>
                <a:path w="3476" h="51" extrusionOk="0">
                  <a:moveTo>
                    <a:pt x="3359" y="0"/>
                  </a:moveTo>
                  <a:lnTo>
                    <a:pt x="2974" y="17"/>
                  </a:lnTo>
                  <a:cubicBezTo>
                    <a:pt x="2640" y="17"/>
                    <a:pt x="2189" y="34"/>
                    <a:pt x="1688" y="34"/>
                  </a:cubicBezTo>
                  <a:cubicBezTo>
                    <a:pt x="1187" y="34"/>
                    <a:pt x="719" y="34"/>
                    <a:pt x="401" y="17"/>
                  </a:cubicBezTo>
                  <a:lnTo>
                    <a:pt x="0" y="17"/>
                  </a:lnTo>
                  <a:lnTo>
                    <a:pt x="401" y="34"/>
                  </a:lnTo>
                  <a:cubicBezTo>
                    <a:pt x="719" y="50"/>
                    <a:pt x="1187" y="50"/>
                    <a:pt x="1688" y="50"/>
                  </a:cubicBezTo>
                  <a:cubicBezTo>
                    <a:pt x="2189" y="50"/>
                    <a:pt x="2640" y="50"/>
                    <a:pt x="2974" y="34"/>
                  </a:cubicBezTo>
                  <a:lnTo>
                    <a:pt x="3359" y="17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499;p60"/>
            <p:cNvSpPr/>
            <p:nvPr/>
          </p:nvSpPr>
          <p:spPr>
            <a:xfrm>
              <a:off x="5589485" y="4391105"/>
              <a:ext cx="6987" cy="10737"/>
            </a:xfrm>
            <a:custGeom>
              <a:avLst/>
              <a:gdLst/>
              <a:ahLst/>
              <a:cxnLst/>
              <a:rect l="l" t="t" r="r" b="b"/>
              <a:pathLst>
                <a:path w="218" h="335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51"/>
                    <a:pt x="100" y="101"/>
                    <a:pt x="134" y="151"/>
                  </a:cubicBezTo>
                  <a:cubicBezTo>
                    <a:pt x="167" y="218"/>
                    <a:pt x="201" y="285"/>
                    <a:pt x="217" y="335"/>
                  </a:cubicBezTo>
                  <a:cubicBezTo>
                    <a:pt x="217" y="201"/>
                    <a:pt x="134" y="6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00;p60"/>
            <p:cNvSpPr/>
            <p:nvPr/>
          </p:nvSpPr>
          <p:spPr>
            <a:xfrm>
              <a:off x="5614099" y="4384150"/>
              <a:ext cx="4327" cy="5929"/>
            </a:xfrm>
            <a:custGeom>
              <a:avLst/>
              <a:gdLst/>
              <a:ahLst/>
              <a:cxnLst/>
              <a:rect l="l" t="t" r="r" b="b"/>
              <a:pathLst>
                <a:path w="135" h="185" extrusionOk="0">
                  <a:moveTo>
                    <a:pt x="1" y="0"/>
                  </a:moveTo>
                  <a:cubicBezTo>
                    <a:pt x="1" y="17"/>
                    <a:pt x="17" y="50"/>
                    <a:pt x="51" y="101"/>
                  </a:cubicBezTo>
                  <a:cubicBezTo>
                    <a:pt x="84" y="151"/>
                    <a:pt x="118" y="184"/>
                    <a:pt x="118" y="184"/>
                  </a:cubicBezTo>
                  <a:cubicBezTo>
                    <a:pt x="134" y="184"/>
                    <a:pt x="101" y="134"/>
                    <a:pt x="68" y="84"/>
                  </a:cubicBezTo>
                  <a:cubicBezTo>
                    <a:pt x="51" y="34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01;p60"/>
            <p:cNvSpPr/>
            <p:nvPr/>
          </p:nvSpPr>
          <p:spPr>
            <a:xfrm>
              <a:off x="5618939" y="4383060"/>
              <a:ext cx="4840" cy="4327"/>
            </a:xfrm>
            <a:custGeom>
              <a:avLst/>
              <a:gdLst/>
              <a:ahLst/>
              <a:cxnLst/>
              <a:rect l="l" t="t" r="r" b="b"/>
              <a:pathLst>
                <a:path w="151" h="135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8"/>
                    <a:pt x="33" y="51"/>
                    <a:pt x="67" y="84"/>
                  </a:cubicBezTo>
                  <a:cubicBezTo>
                    <a:pt x="100" y="118"/>
                    <a:pt x="134" y="135"/>
                    <a:pt x="150" y="135"/>
                  </a:cubicBezTo>
                  <a:cubicBezTo>
                    <a:pt x="150" y="118"/>
                    <a:pt x="117" y="84"/>
                    <a:pt x="84" y="51"/>
                  </a:cubicBezTo>
                  <a:cubicBezTo>
                    <a:pt x="50" y="34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502;p60"/>
            <p:cNvSpPr/>
            <p:nvPr/>
          </p:nvSpPr>
          <p:spPr>
            <a:xfrm>
              <a:off x="5622913" y="4378733"/>
              <a:ext cx="4070" cy="2468"/>
            </a:xfrm>
            <a:custGeom>
              <a:avLst/>
              <a:gdLst/>
              <a:ahLst/>
              <a:cxnLst/>
              <a:rect l="l" t="t" r="r" b="b"/>
              <a:pathLst>
                <a:path w="127" h="77" extrusionOk="0">
                  <a:moveTo>
                    <a:pt x="66" y="0"/>
                  </a:moveTo>
                  <a:cubicBezTo>
                    <a:pt x="33" y="0"/>
                    <a:pt x="1" y="25"/>
                    <a:pt x="10" y="69"/>
                  </a:cubicBezTo>
                  <a:cubicBezTo>
                    <a:pt x="26" y="75"/>
                    <a:pt x="41" y="77"/>
                    <a:pt x="55" y="77"/>
                  </a:cubicBezTo>
                  <a:cubicBezTo>
                    <a:pt x="82" y="77"/>
                    <a:pt x="104" y="69"/>
                    <a:pt x="127" y="69"/>
                  </a:cubicBezTo>
                  <a:cubicBezTo>
                    <a:pt x="127" y="21"/>
                    <a:pt x="96" y="0"/>
                    <a:pt x="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03;p60"/>
            <p:cNvSpPr/>
            <p:nvPr/>
          </p:nvSpPr>
          <p:spPr>
            <a:xfrm>
              <a:off x="5619997" y="4376105"/>
              <a:ext cx="8077" cy="1154"/>
            </a:xfrm>
            <a:custGeom>
              <a:avLst/>
              <a:gdLst/>
              <a:ahLst/>
              <a:cxnLst/>
              <a:rect l="l" t="t" r="r" b="b"/>
              <a:pathLst>
                <a:path w="252" h="36" extrusionOk="0">
                  <a:moveTo>
                    <a:pt x="251" y="1"/>
                  </a:moveTo>
                  <a:cubicBezTo>
                    <a:pt x="218" y="1"/>
                    <a:pt x="168" y="1"/>
                    <a:pt x="134" y="17"/>
                  </a:cubicBezTo>
                  <a:lnTo>
                    <a:pt x="0" y="17"/>
                  </a:lnTo>
                  <a:cubicBezTo>
                    <a:pt x="32" y="30"/>
                    <a:pt x="67" y="36"/>
                    <a:pt x="101" y="36"/>
                  </a:cubicBezTo>
                  <a:cubicBezTo>
                    <a:pt x="156" y="36"/>
                    <a:pt x="210" y="2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04;p60"/>
            <p:cNvSpPr/>
            <p:nvPr/>
          </p:nvSpPr>
          <p:spPr>
            <a:xfrm>
              <a:off x="5602337" y="4378060"/>
              <a:ext cx="13397" cy="7179"/>
            </a:xfrm>
            <a:custGeom>
              <a:avLst/>
              <a:gdLst/>
              <a:ahLst/>
              <a:cxnLst/>
              <a:rect l="l" t="t" r="r" b="b"/>
              <a:pathLst>
                <a:path w="418" h="224" extrusionOk="0">
                  <a:moveTo>
                    <a:pt x="134" y="0"/>
                  </a:moveTo>
                  <a:cubicBezTo>
                    <a:pt x="99" y="0"/>
                    <a:pt x="65" y="8"/>
                    <a:pt x="34" y="23"/>
                  </a:cubicBezTo>
                  <a:cubicBezTo>
                    <a:pt x="17" y="40"/>
                    <a:pt x="0" y="57"/>
                    <a:pt x="17" y="73"/>
                  </a:cubicBezTo>
                  <a:cubicBezTo>
                    <a:pt x="17" y="90"/>
                    <a:pt x="34" y="107"/>
                    <a:pt x="50" y="124"/>
                  </a:cubicBezTo>
                  <a:cubicBezTo>
                    <a:pt x="67" y="140"/>
                    <a:pt x="100" y="157"/>
                    <a:pt x="134" y="157"/>
                  </a:cubicBezTo>
                  <a:cubicBezTo>
                    <a:pt x="184" y="174"/>
                    <a:pt x="234" y="190"/>
                    <a:pt x="284" y="190"/>
                  </a:cubicBezTo>
                  <a:lnTo>
                    <a:pt x="384" y="190"/>
                  </a:lnTo>
                  <a:cubicBezTo>
                    <a:pt x="384" y="190"/>
                    <a:pt x="384" y="189"/>
                    <a:pt x="384" y="188"/>
                  </a:cubicBezTo>
                  <a:lnTo>
                    <a:pt x="384" y="188"/>
                  </a:lnTo>
                  <a:cubicBezTo>
                    <a:pt x="385" y="188"/>
                    <a:pt x="385" y="188"/>
                    <a:pt x="385" y="189"/>
                  </a:cubicBezTo>
                  <a:lnTo>
                    <a:pt x="385" y="189"/>
                  </a:lnTo>
                  <a:cubicBezTo>
                    <a:pt x="385" y="188"/>
                    <a:pt x="385" y="188"/>
                    <a:pt x="384" y="187"/>
                  </a:cubicBezTo>
                  <a:lnTo>
                    <a:pt x="384" y="187"/>
                  </a:lnTo>
                  <a:cubicBezTo>
                    <a:pt x="384" y="188"/>
                    <a:pt x="384" y="188"/>
                    <a:pt x="384" y="188"/>
                  </a:cubicBezTo>
                  <a:lnTo>
                    <a:pt x="384" y="188"/>
                  </a:lnTo>
                  <a:cubicBezTo>
                    <a:pt x="361" y="186"/>
                    <a:pt x="327" y="182"/>
                    <a:pt x="284" y="174"/>
                  </a:cubicBezTo>
                  <a:cubicBezTo>
                    <a:pt x="234" y="157"/>
                    <a:pt x="184" y="157"/>
                    <a:pt x="134" y="140"/>
                  </a:cubicBezTo>
                  <a:cubicBezTo>
                    <a:pt x="117" y="124"/>
                    <a:pt x="84" y="124"/>
                    <a:pt x="67" y="107"/>
                  </a:cubicBezTo>
                  <a:cubicBezTo>
                    <a:pt x="34" y="90"/>
                    <a:pt x="34" y="57"/>
                    <a:pt x="50" y="40"/>
                  </a:cubicBezTo>
                  <a:cubicBezTo>
                    <a:pt x="75" y="32"/>
                    <a:pt x="105" y="27"/>
                    <a:pt x="134" y="27"/>
                  </a:cubicBezTo>
                  <a:cubicBezTo>
                    <a:pt x="163" y="27"/>
                    <a:pt x="192" y="32"/>
                    <a:pt x="217" y="40"/>
                  </a:cubicBezTo>
                  <a:cubicBezTo>
                    <a:pt x="267" y="40"/>
                    <a:pt x="301" y="73"/>
                    <a:pt x="334" y="107"/>
                  </a:cubicBezTo>
                  <a:cubicBezTo>
                    <a:pt x="357" y="129"/>
                    <a:pt x="372" y="160"/>
                    <a:pt x="384" y="187"/>
                  </a:cubicBezTo>
                  <a:lnTo>
                    <a:pt x="384" y="187"/>
                  </a:lnTo>
                  <a:cubicBezTo>
                    <a:pt x="383" y="155"/>
                    <a:pt x="367" y="123"/>
                    <a:pt x="351" y="107"/>
                  </a:cubicBezTo>
                  <a:cubicBezTo>
                    <a:pt x="293" y="38"/>
                    <a:pt x="212" y="0"/>
                    <a:pt x="134" y="0"/>
                  </a:cubicBezTo>
                  <a:close/>
                  <a:moveTo>
                    <a:pt x="385" y="189"/>
                  </a:moveTo>
                  <a:lnTo>
                    <a:pt x="385" y="189"/>
                  </a:lnTo>
                  <a:cubicBezTo>
                    <a:pt x="385" y="189"/>
                    <a:pt x="385" y="190"/>
                    <a:pt x="386" y="190"/>
                  </a:cubicBezTo>
                  <a:lnTo>
                    <a:pt x="418" y="190"/>
                  </a:lnTo>
                  <a:cubicBezTo>
                    <a:pt x="418" y="190"/>
                    <a:pt x="406" y="190"/>
                    <a:pt x="385" y="189"/>
                  </a:cubicBezTo>
                  <a:close/>
                  <a:moveTo>
                    <a:pt x="384" y="190"/>
                  </a:moveTo>
                  <a:cubicBezTo>
                    <a:pt x="385" y="191"/>
                    <a:pt x="386" y="192"/>
                    <a:pt x="387" y="193"/>
                  </a:cubicBezTo>
                  <a:lnTo>
                    <a:pt x="387" y="193"/>
                  </a:lnTo>
                  <a:cubicBezTo>
                    <a:pt x="387" y="192"/>
                    <a:pt x="386" y="191"/>
                    <a:pt x="386" y="190"/>
                  </a:cubicBezTo>
                  <a:close/>
                  <a:moveTo>
                    <a:pt x="387" y="193"/>
                  </a:moveTo>
                  <a:cubicBezTo>
                    <a:pt x="392" y="204"/>
                    <a:pt x="396" y="215"/>
                    <a:pt x="401" y="224"/>
                  </a:cubicBezTo>
                  <a:cubicBezTo>
                    <a:pt x="401" y="224"/>
                    <a:pt x="401" y="209"/>
                    <a:pt x="387" y="1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05;p60"/>
            <p:cNvSpPr/>
            <p:nvPr/>
          </p:nvSpPr>
          <p:spPr>
            <a:xfrm>
              <a:off x="5613555" y="4375592"/>
              <a:ext cx="7019" cy="8589"/>
            </a:xfrm>
            <a:custGeom>
              <a:avLst/>
              <a:gdLst/>
              <a:ahLst/>
              <a:cxnLst/>
              <a:rect l="l" t="t" r="r" b="b"/>
              <a:pathLst>
                <a:path w="219" h="268" extrusionOk="0">
                  <a:moveTo>
                    <a:pt x="168" y="0"/>
                  </a:moveTo>
                  <a:cubicBezTo>
                    <a:pt x="118" y="17"/>
                    <a:pt x="68" y="33"/>
                    <a:pt x="51" y="84"/>
                  </a:cubicBezTo>
                  <a:cubicBezTo>
                    <a:pt x="34" y="100"/>
                    <a:pt x="18" y="150"/>
                    <a:pt x="18" y="184"/>
                  </a:cubicBezTo>
                  <a:cubicBezTo>
                    <a:pt x="1" y="217"/>
                    <a:pt x="18" y="251"/>
                    <a:pt x="34" y="267"/>
                  </a:cubicBezTo>
                  <a:cubicBezTo>
                    <a:pt x="18" y="234"/>
                    <a:pt x="34" y="217"/>
                    <a:pt x="34" y="184"/>
                  </a:cubicBezTo>
                  <a:cubicBezTo>
                    <a:pt x="34" y="150"/>
                    <a:pt x="51" y="117"/>
                    <a:pt x="68" y="84"/>
                  </a:cubicBezTo>
                  <a:cubicBezTo>
                    <a:pt x="82" y="69"/>
                    <a:pt x="109" y="30"/>
                    <a:pt x="137" y="30"/>
                  </a:cubicBezTo>
                  <a:cubicBezTo>
                    <a:pt x="142" y="30"/>
                    <a:pt x="147" y="31"/>
                    <a:pt x="151" y="33"/>
                  </a:cubicBezTo>
                  <a:cubicBezTo>
                    <a:pt x="201" y="33"/>
                    <a:pt x="185" y="84"/>
                    <a:pt x="168" y="117"/>
                  </a:cubicBezTo>
                  <a:cubicBezTo>
                    <a:pt x="151" y="150"/>
                    <a:pt x="135" y="184"/>
                    <a:pt x="101" y="201"/>
                  </a:cubicBezTo>
                  <a:cubicBezTo>
                    <a:pt x="68" y="251"/>
                    <a:pt x="34" y="267"/>
                    <a:pt x="34" y="267"/>
                  </a:cubicBezTo>
                  <a:cubicBezTo>
                    <a:pt x="68" y="267"/>
                    <a:pt x="101" y="234"/>
                    <a:pt x="118" y="217"/>
                  </a:cubicBezTo>
                  <a:cubicBezTo>
                    <a:pt x="151" y="184"/>
                    <a:pt x="168" y="167"/>
                    <a:pt x="185" y="134"/>
                  </a:cubicBezTo>
                  <a:cubicBezTo>
                    <a:pt x="201" y="117"/>
                    <a:pt x="201" y="84"/>
                    <a:pt x="201" y="67"/>
                  </a:cubicBezTo>
                  <a:cubicBezTo>
                    <a:pt x="218" y="33"/>
                    <a:pt x="185" y="17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06;p60"/>
            <p:cNvSpPr/>
            <p:nvPr/>
          </p:nvSpPr>
          <p:spPr>
            <a:xfrm>
              <a:off x="5664450" y="4381458"/>
              <a:ext cx="24646" cy="19871"/>
            </a:xfrm>
            <a:custGeom>
              <a:avLst/>
              <a:gdLst/>
              <a:ahLst/>
              <a:cxnLst/>
              <a:rect l="l" t="t" r="r" b="b"/>
              <a:pathLst>
                <a:path w="769" h="620" extrusionOk="0">
                  <a:moveTo>
                    <a:pt x="602" y="1"/>
                  </a:moveTo>
                  <a:cubicBezTo>
                    <a:pt x="334" y="18"/>
                    <a:pt x="101" y="201"/>
                    <a:pt x="17" y="452"/>
                  </a:cubicBezTo>
                  <a:cubicBezTo>
                    <a:pt x="17" y="502"/>
                    <a:pt x="0" y="535"/>
                    <a:pt x="0" y="569"/>
                  </a:cubicBezTo>
                  <a:cubicBezTo>
                    <a:pt x="0" y="586"/>
                    <a:pt x="0" y="602"/>
                    <a:pt x="0" y="619"/>
                  </a:cubicBezTo>
                  <a:cubicBezTo>
                    <a:pt x="0" y="619"/>
                    <a:pt x="17" y="552"/>
                    <a:pt x="50" y="469"/>
                  </a:cubicBezTo>
                  <a:cubicBezTo>
                    <a:pt x="134" y="218"/>
                    <a:pt x="351" y="51"/>
                    <a:pt x="602" y="18"/>
                  </a:cubicBezTo>
                  <a:cubicBezTo>
                    <a:pt x="635" y="12"/>
                    <a:pt x="665" y="10"/>
                    <a:pt x="690" y="10"/>
                  </a:cubicBezTo>
                  <a:cubicBezTo>
                    <a:pt x="739" y="10"/>
                    <a:pt x="769" y="18"/>
                    <a:pt x="769" y="18"/>
                  </a:cubicBezTo>
                  <a:cubicBezTo>
                    <a:pt x="752" y="1"/>
                    <a:pt x="735" y="1"/>
                    <a:pt x="7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07;p60"/>
            <p:cNvSpPr/>
            <p:nvPr/>
          </p:nvSpPr>
          <p:spPr>
            <a:xfrm>
              <a:off x="5635541" y="4392707"/>
              <a:ext cx="20352" cy="1314"/>
            </a:xfrm>
            <a:custGeom>
              <a:avLst/>
              <a:gdLst/>
              <a:ahLst/>
              <a:cxnLst/>
              <a:rect l="l" t="t" r="r" b="b"/>
              <a:pathLst>
                <a:path w="635" h="41" extrusionOk="0">
                  <a:moveTo>
                    <a:pt x="317" y="1"/>
                  </a:moveTo>
                  <a:cubicBezTo>
                    <a:pt x="234" y="9"/>
                    <a:pt x="155" y="9"/>
                    <a:pt x="96" y="9"/>
                  </a:cubicBezTo>
                  <a:cubicBezTo>
                    <a:pt x="38" y="9"/>
                    <a:pt x="0" y="9"/>
                    <a:pt x="0" y="17"/>
                  </a:cubicBezTo>
                  <a:cubicBezTo>
                    <a:pt x="98" y="32"/>
                    <a:pt x="192" y="41"/>
                    <a:pt x="286" y="41"/>
                  </a:cubicBezTo>
                  <a:cubicBezTo>
                    <a:pt x="401" y="41"/>
                    <a:pt x="515" y="28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08;p60"/>
            <p:cNvSpPr/>
            <p:nvPr/>
          </p:nvSpPr>
          <p:spPr>
            <a:xfrm>
              <a:off x="5667110" y="4392707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68" y="1"/>
                  </a:moveTo>
                  <a:cubicBezTo>
                    <a:pt x="68" y="1"/>
                    <a:pt x="34" y="17"/>
                    <a:pt x="18" y="51"/>
                  </a:cubicBezTo>
                  <a:cubicBezTo>
                    <a:pt x="1" y="84"/>
                    <a:pt x="1" y="118"/>
                    <a:pt x="18" y="118"/>
                  </a:cubicBezTo>
                  <a:cubicBezTo>
                    <a:pt x="18" y="118"/>
                    <a:pt x="34" y="101"/>
                    <a:pt x="34" y="68"/>
                  </a:cubicBezTo>
                  <a:cubicBezTo>
                    <a:pt x="51" y="34"/>
                    <a:pt x="6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09;p60"/>
            <p:cNvSpPr/>
            <p:nvPr/>
          </p:nvSpPr>
          <p:spPr>
            <a:xfrm>
              <a:off x="5671405" y="4386297"/>
              <a:ext cx="3237" cy="2692"/>
            </a:xfrm>
            <a:custGeom>
              <a:avLst/>
              <a:gdLst/>
              <a:ahLst/>
              <a:cxnLst/>
              <a:rect l="l" t="t" r="r" b="b"/>
              <a:pathLst>
                <a:path w="101" h="84" extrusionOk="0">
                  <a:moveTo>
                    <a:pt x="84" y="0"/>
                  </a:moveTo>
                  <a:cubicBezTo>
                    <a:pt x="84" y="0"/>
                    <a:pt x="67" y="17"/>
                    <a:pt x="34" y="34"/>
                  </a:cubicBezTo>
                  <a:cubicBezTo>
                    <a:pt x="17" y="67"/>
                    <a:pt x="0" y="84"/>
                    <a:pt x="17" y="84"/>
                  </a:cubicBezTo>
                  <a:cubicBezTo>
                    <a:pt x="17" y="84"/>
                    <a:pt x="34" y="84"/>
                    <a:pt x="67" y="50"/>
                  </a:cubicBezTo>
                  <a:cubicBezTo>
                    <a:pt x="84" y="34"/>
                    <a:pt x="101" y="17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10;p60"/>
            <p:cNvSpPr/>
            <p:nvPr/>
          </p:nvSpPr>
          <p:spPr>
            <a:xfrm>
              <a:off x="5677302" y="4383060"/>
              <a:ext cx="4295" cy="1859"/>
            </a:xfrm>
            <a:custGeom>
              <a:avLst/>
              <a:gdLst/>
              <a:ahLst/>
              <a:cxnLst/>
              <a:rect l="l" t="t" r="r" b="b"/>
              <a:pathLst>
                <a:path w="134" h="58" extrusionOk="0">
                  <a:moveTo>
                    <a:pt x="67" y="1"/>
                  </a:moveTo>
                  <a:cubicBezTo>
                    <a:pt x="17" y="18"/>
                    <a:pt x="0" y="51"/>
                    <a:pt x="17" y="51"/>
                  </a:cubicBezTo>
                  <a:cubicBezTo>
                    <a:pt x="17" y="56"/>
                    <a:pt x="18" y="58"/>
                    <a:pt x="21" y="58"/>
                  </a:cubicBezTo>
                  <a:cubicBezTo>
                    <a:pt x="28" y="58"/>
                    <a:pt x="43" y="46"/>
                    <a:pt x="67" y="34"/>
                  </a:cubicBezTo>
                  <a:cubicBezTo>
                    <a:pt x="101" y="18"/>
                    <a:pt x="134" y="18"/>
                    <a:pt x="134" y="18"/>
                  </a:cubicBezTo>
                  <a:cubicBezTo>
                    <a:pt x="134" y="1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11;p60"/>
            <p:cNvSpPr/>
            <p:nvPr/>
          </p:nvSpPr>
          <p:spPr>
            <a:xfrm>
              <a:off x="5684802" y="4382002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17" y="1"/>
                  </a:moveTo>
                  <a:cubicBezTo>
                    <a:pt x="0" y="17"/>
                    <a:pt x="0" y="17"/>
                    <a:pt x="0" y="34"/>
                  </a:cubicBezTo>
                  <a:lnTo>
                    <a:pt x="34" y="34"/>
                  </a:lnTo>
                  <a:cubicBezTo>
                    <a:pt x="50" y="17"/>
                    <a:pt x="67" y="17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12;p60"/>
            <p:cNvSpPr/>
            <p:nvPr/>
          </p:nvSpPr>
          <p:spPr>
            <a:xfrm>
              <a:off x="5497373" y="3325731"/>
              <a:ext cx="319186" cy="322647"/>
            </a:xfrm>
            <a:custGeom>
              <a:avLst/>
              <a:gdLst/>
              <a:ahLst/>
              <a:cxnLst/>
              <a:rect l="l" t="t" r="r" b="b"/>
              <a:pathLst>
                <a:path w="9959" h="10067" extrusionOk="0">
                  <a:moveTo>
                    <a:pt x="6885" y="0"/>
                  </a:moveTo>
                  <a:cubicBezTo>
                    <a:pt x="6813" y="0"/>
                    <a:pt x="6740" y="3"/>
                    <a:pt x="6667" y="8"/>
                  </a:cubicBezTo>
                  <a:lnTo>
                    <a:pt x="4294" y="159"/>
                  </a:lnTo>
                  <a:cubicBezTo>
                    <a:pt x="4294" y="159"/>
                    <a:pt x="4170" y="133"/>
                    <a:pt x="3962" y="133"/>
                  </a:cubicBezTo>
                  <a:cubicBezTo>
                    <a:pt x="3364" y="133"/>
                    <a:pt x="2076" y="345"/>
                    <a:pt x="1120" y="1997"/>
                  </a:cubicBezTo>
                  <a:lnTo>
                    <a:pt x="0" y="4085"/>
                  </a:lnTo>
                  <a:lnTo>
                    <a:pt x="2406" y="5439"/>
                  </a:lnTo>
                  <a:lnTo>
                    <a:pt x="2573" y="5255"/>
                  </a:lnTo>
                  <a:lnTo>
                    <a:pt x="2740" y="5589"/>
                  </a:lnTo>
                  <a:lnTo>
                    <a:pt x="2590" y="10067"/>
                  </a:lnTo>
                  <a:lnTo>
                    <a:pt x="9106" y="8830"/>
                  </a:lnTo>
                  <a:lnTo>
                    <a:pt x="8572" y="8079"/>
                  </a:lnTo>
                  <a:cubicBezTo>
                    <a:pt x="8054" y="7360"/>
                    <a:pt x="8171" y="6374"/>
                    <a:pt x="8371" y="5522"/>
                  </a:cubicBezTo>
                  <a:lnTo>
                    <a:pt x="8455" y="5238"/>
                  </a:lnTo>
                  <a:lnTo>
                    <a:pt x="9825" y="5255"/>
                  </a:lnTo>
                  <a:cubicBezTo>
                    <a:pt x="9825" y="5255"/>
                    <a:pt x="9959" y="4486"/>
                    <a:pt x="9825" y="2765"/>
                  </a:cubicBezTo>
                  <a:cubicBezTo>
                    <a:pt x="9825" y="2732"/>
                    <a:pt x="9825" y="2715"/>
                    <a:pt x="9825" y="2682"/>
                  </a:cubicBezTo>
                  <a:cubicBezTo>
                    <a:pt x="9681" y="1151"/>
                    <a:pt x="8396" y="0"/>
                    <a:pt x="68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13;p60"/>
            <p:cNvSpPr/>
            <p:nvPr/>
          </p:nvSpPr>
          <p:spPr>
            <a:xfrm>
              <a:off x="5574998" y="3433098"/>
              <a:ext cx="15031" cy="71760"/>
            </a:xfrm>
            <a:custGeom>
              <a:avLst/>
              <a:gdLst/>
              <a:ahLst/>
              <a:cxnLst/>
              <a:rect l="l" t="t" r="r" b="b"/>
              <a:pathLst>
                <a:path w="469" h="2239" extrusionOk="0">
                  <a:moveTo>
                    <a:pt x="469" y="0"/>
                  </a:moveTo>
                  <a:lnTo>
                    <a:pt x="469" y="0"/>
                  </a:lnTo>
                  <a:cubicBezTo>
                    <a:pt x="419" y="100"/>
                    <a:pt x="369" y="217"/>
                    <a:pt x="335" y="317"/>
                  </a:cubicBezTo>
                  <a:cubicBezTo>
                    <a:pt x="268" y="535"/>
                    <a:pt x="168" y="802"/>
                    <a:pt x="68" y="1120"/>
                  </a:cubicBezTo>
                  <a:cubicBezTo>
                    <a:pt x="18" y="1270"/>
                    <a:pt x="1" y="1420"/>
                    <a:pt x="18" y="1587"/>
                  </a:cubicBezTo>
                  <a:cubicBezTo>
                    <a:pt x="34" y="1704"/>
                    <a:pt x="84" y="1838"/>
                    <a:pt x="135" y="1955"/>
                  </a:cubicBezTo>
                  <a:cubicBezTo>
                    <a:pt x="185" y="2055"/>
                    <a:pt x="252" y="2155"/>
                    <a:pt x="318" y="2239"/>
                  </a:cubicBezTo>
                  <a:cubicBezTo>
                    <a:pt x="285" y="2139"/>
                    <a:pt x="235" y="2038"/>
                    <a:pt x="185" y="1922"/>
                  </a:cubicBezTo>
                  <a:cubicBezTo>
                    <a:pt x="68" y="1688"/>
                    <a:pt x="51" y="1404"/>
                    <a:pt x="135" y="1136"/>
                  </a:cubicBezTo>
                  <a:cubicBezTo>
                    <a:pt x="235" y="835"/>
                    <a:pt x="318" y="568"/>
                    <a:pt x="385" y="334"/>
                  </a:cubicBezTo>
                  <a:cubicBezTo>
                    <a:pt x="435" y="234"/>
                    <a:pt x="452" y="117"/>
                    <a:pt x="4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14;p60"/>
            <p:cNvSpPr/>
            <p:nvPr/>
          </p:nvSpPr>
          <p:spPr>
            <a:xfrm>
              <a:off x="5725505" y="3419701"/>
              <a:ext cx="86759" cy="73266"/>
            </a:xfrm>
            <a:custGeom>
              <a:avLst/>
              <a:gdLst/>
              <a:ahLst/>
              <a:cxnLst/>
              <a:rect l="l" t="t" r="r" b="b"/>
              <a:pathLst>
                <a:path w="2707" h="2286" extrusionOk="0">
                  <a:moveTo>
                    <a:pt x="134" y="0"/>
                  </a:moveTo>
                  <a:cubicBezTo>
                    <a:pt x="117" y="50"/>
                    <a:pt x="100" y="101"/>
                    <a:pt x="100" y="151"/>
                  </a:cubicBezTo>
                  <a:cubicBezTo>
                    <a:pt x="84" y="251"/>
                    <a:pt x="84" y="401"/>
                    <a:pt x="67" y="585"/>
                  </a:cubicBezTo>
                  <a:cubicBezTo>
                    <a:pt x="50" y="953"/>
                    <a:pt x="50" y="1471"/>
                    <a:pt x="0" y="2039"/>
                  </a:cubicBezTo>
                  <a:lnTo>
                    <a:pt x="0" y="2072"/>
                  </a:lnTo>
                  <a:lnTo>
                    <a:pt x="33" y="2089"/>
                  </a:lnTo>
                  <a:lnTo>
                    <a:pt x="351" y="2106"/>
                  </a:lnTo>
                  <a:cubicBezTo>
                    <a:pt x="1003" y="2172"/>
                    <a:pt x="1587" y="2206"/>
                    <a:pt x="2022" y="2239"/>
                  </a:cubicBezTo>
                  <a:lnTo>
                    <a:pt x="2523" y="2273"/>
                  </a:lnTo>
                  <a:cubicBezTo>
                    <a:pt x="2556" y="2281"/>
                    <a:pt x="2586" y="2285"/>
                    <a:pt x="2615" y="2285"/>
                  </a:cubicBezTo>
                  <a:cubicBezTo>
                    <a:pt x="2644" y="2285"/>
                    <a:pt x="2673" y="2281"/>
                    <a:pt x="2707" y="2273"/>
                  </a:cubicBezTo>
                  <a:cubicBezTo>
                    <a:pt x="2640" y="2256"/>
                    <a:pt x="2590" y="2256"/>
                    <a:pt x="2523" y="2239"/>
                  </a:cubicBezTo>
                  <a:lnTo>
                    <a:pt x="2022" y="2189"/>
                  </a:lnTo>
                  <a:cubicBezTo>
                    <a:pt x="1587" y="2156"/>
                    <a:pt x="1003" y="2089"/>
                    <a:pt x="351" y="2039"/>
                  </a:cubicBezTo>
                  <a:lnTo>
                    <a:pt x="86" y="2009"/>
                  </a:lnTo>
                  <a:lnTo>
                    <a:pt x="86" y="2009"/>
                  </a:lnTo>
                  <a:cubicBezTo>
                    <a:pt x="116" y="1443"/>
                    <a:pt x="101" y="943"/>
                    <a:pt x="117" y="585"/>
                  </a:cubicBezTo>
                  <a:cubicBezTo>
                    <a:pt x="117" y="418"/>
                    <a:pt x="117" y="268"/>
                    <a:pt x="134" y="151"/>
                  </a:cubicBezTo>
                  <a:cubicBezTo>
                    <a:pt x="134" y="101"/>
                    <a:pt x="134" y="5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15;p60"/>
            <p:cNvSpPr/>
            <p:nvPr/>
          </p:nvSpPr>
          <p:spPr>
            <a:xfrm>
              <a:off x="5547179" y="341165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17" y="1"/>
                  </a:moveTo>
                  <a:cubicBezTo>
                    <a:pt x="0" y="17"/>
                    <a:pt x="34" y="84"/>
                    <a:pt x="84" y="134"/>
                  </a:cubicBezTo>
                  <a:cubicBezTo>
                    <a:pt x="125" y="190"/>
                    <a:pt x="167" y="222"/>
                    <a:pt x="189" y="222"/>
                  </a:cubicBezTo>
                  <a:cubicBezTo>
                    <a:pt x="194" y="222"/>
                    <a:pt x="198" y="221"/>
                    <a:pt x="201" y="218"/>
                  </a:cubicBezTo>
                  <a:cubicBezTo>
                    <a:pt x="217" y="201"/>
                    <a:pt x="184" y="151"/>
                    <a:pt x="134" y="84"/>
                  </a:cubicBezTo>
                  <a:cubicBezTo>
                    <a:pt x="84" y="3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16;p60"/>
            <p:cNvSpPr/>
            <p:nvPr/>
          </p:nvSpPr>
          <p:spPr>
            <a:xfrm>
              <a:off x="5599645" y="3399349"/>
              <a:ext cx="9134" cy="10320"/>
            </a:xfrm>
            <a:custGeom>
              <a:avLst/>
              <a:gdLst/>
              <a:ahLst/>
              <a:cxnLst/>
              <a:rect l="l" t="t" r="r" b="b"/>
              <a:pathLst>
                <a:path w="285" h="322" extrusionOk="0">
                  <a:moveTo>
                    <a:pt x="268" y="0"/>
                  </a:moveTo>
                  <a:cubicBezTo>
                    <a:pt x="251" y="0"/>
                    <a:pt x="184" y="67"/>
                    <a:pt x="118" y="151"/>
                  </a:cubicBezTo>
                  <a:cubicBezTo>
                    <a:pt x="51" y="234"/>
                    <a:pt x="1" y="301"/>
                    <a:pt x="17" y="318"/>
                  </a:cubicBezTo>
                  <a:cubicBezTo>
                    <a:pt x="17" y="320"/>
                    <a:pt x="19" y="321"/>
                    <a:pt x="21" y="321"/>
                  </a:cubicBezTo>
                  <a:cubicBezTo>
                    <a:pt x="39" y="321"/>
                    <a:pt x="112" y="274"/>
                    <a:pt x="184" y="201"/>
                  </a:cubicBezTo>
                  <a:cubicBezTo>
                    <a:pt x="251" y="101"/>
                    <a:pt x="285" y="17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517;p60"/>
            <p:cNvSpPr/>
            <p:nvPr/>
          </p:nvSpPr>
          <p:spPr>
            <a:xfrm>
              <a:off x="5589998" y="3377940"/>
              <a:ext cx="4872" cy="6570"/>
            </a:xfrm>
            <a:custGeom>
              <a:avLst/>
              <a:gdLst/>
              <a:ahLst/>
              <a:cxnLst/>
              <a:rect l="l" t="t" r="r" b="b"/>
              <a:pathLst>
                <a:path w="152" h="205" extrusionOk="0">
                  <a:moveTo>
                    <a:pt x="18" y="0"/>
                  </a:moveTo>
                  <a:cubicBezTo>
                    <a:pt x="1" y="17"/>
                    <a:pt x="18" y="67"/>
                    <a:pt x="51" y="117"/>
                  </a:cubicBezTo>
                  <a:cubicBezTo>
                    <a:pt x="79" y="172"/>
                    <a:pt x="106" y="205"/>
                    <a:pt x="124" y="205"/>
                  </a:cubicBezTo>
                  <a:cubicBezTo>
                    <a:pt x="128" y="205"/>
                    <a:pt x="132" y="203"/>
                    <a:pt x="134" y="201"/>
                  </a:cubicBezTo>
                  <a:cubicBezTo>
                    <a:pt x="151" y="184"/>
                    <a:pt x="134" y="134"/>
                    <a:pt x="101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518;p60"/>
            <p:cNvSpPr/>
            <p:nvPr/>
          </p:nvSpPr>
          <p:spPr>
            <a:xfrm>
              <a:off x="5607145" y="3460789"/>
              <a:ext cx="6987" cy="7788"/>
            </a:xfrm>
            <a:custGeom>
              <a:avLst/>
              <a:gdLst/>
              <a:ahLst/>
              <a:cxnLst/>
              <a:rect l="l" t="t" r="r" b="b"/>
              <a:pathLst>
                <a:path w="218" h="243" extrusionOk="0">
                  <a:moveTo>
                    <a:pt x="23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0" y="22"/>
                    <a:pt x="34" y="72"/>
                    <a:pt x="84" y="139"/>
                  </a:cubicBezTo>
                  <a:cubicBezTo>
                    <a:pt x="128" y="197"/>
                    <a:pt x="171" y="242"/>
                    <a:pt x="193" y="242"/>
                  </a:cubicBezTo>
                  <a:cubicBezTo>
                    <a:pt x="196" y="242"/>
                    <a:pt x="199" y="241"/>
                    <a:pt x="201" y="239"/>
                  </a:cubicBezTo>
                  <a:cubicBezTo>
                    <a:pt x="218" y="239"/>
                    <a:pt x="201" y="155"/>
                    <a:pt x="151" y="88"/>
                  </a:cubicBezTo>
                  <a:cubicBezTo>
                    <a:pt x="95" y="33"/>
                    <a:pt x="40" y="1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519;p60"/>
            <p:cNvSpPr/>
            <p:nvPr/>
          </p:nvSpPr>
          <p:spPr>
            <a:xfrm>
              <a:off x="5684257" y="3441559"/>
              <a:ext cx="8589" cy="10929"/>
            </a:xfrm>
            <a:custGeom>
              <a:avLst/>
              <a:gdLst/>
              <a:ahLst/>
              <a:cxnLst/>
              <a:rect l="l" t="t" r="r" b="b"/>
              <a:pathLst>
                <a:path w="268" h="341" extrusionOk="0">
                  <a:moveTo>
                    <a:pt x="244" y="1"/>
                  </a:moveTo>
                  <a:cubicBezTo>
                    <a:pt x="221" y="1"/>
                    <a:pt x="161" y="64"/>
                    <a:pt x="101" y="154"/>
                  </a:cubicBezTo>
                  <a:cubicBezTo>
                    <a:pt x="34" y="237"/>
                    <a:pt x="1" y="321"/>
                    <a:pt x="17" y="338"/>
                  </a:cubicBezTo>
                  <a:cubicBezTo>
                    <a:pt x="19" y="339"/>
                    <a:pt x="21" y="340"/>
                    <a:pt x="24" y="340"/>
                  </a:cubicBezTo>
                  <a:cubicBezTo>
                    <a:pt x="48" y="340"/>
                    <a:pt x="108" y="277"/>
                    <a:pt x="168" y="187"/>
                  </a:cubicBezTo>
                  <a:cubicBezTo>
                    <a:pt x="234" y="87"/>
                    <a:pt x="268" y="3"/>
                    <a:pt x="251" y="3"/>
                  </a:cubicBezTo>
                  <a:cubicBezTo>
                    <a:pt x="249" y="2"/>
                    <a:pt x="247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520;p60"/>
            <p:cNvSpPr/>
            <p:nvPr/>
          </p:nvSpPr>
          <p:spPr>
            <a:xfrm>
              <a:off x="5652656" y="3413259"/>
              <a:ext cx="8077" cy="10737"/>
            </a:xfrm>
            <a:custGeom>
              <a:avLst/>
              <a:gdLst/>
              <a:ahLst/>
              <a:cxnLst/>
              <a:rect l="l" t="t" r="r" b="b"/>
              <a:pathLst>
                <a:path w="252" h="335" extrusionOk="0">
                  <a:moveTo>
                    <a:pt x="17" y="1"/>
                  </a:moveTo>
                  <a:cubicBezTo>
                    <a:pt x="1" y="18"/>
                    <a:pt x="34" y="101"/>
                    <a:pt x="101" y="185"/>
                  </a:cubicBezTo>
                  <a:cubicBezTo>
                    <a:pt x="151" y="285"/>
                    <a:pt x="218" y="335"/>
                    <a:pt x="235" y="335"/>
                  </a:cubicBezTo>
                  <a:cubicBezTo>
                    <a:pt x="251" y="318"/>
                    <a:pt x="218" y="235"/>
                    <a:pt x="151" y="151"/>
                  </a:cubicBezTo>
                  <a:cubicBezTo>
                    <a:pt x="101" y="51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521;p60"/>
            <p:cNvSpPr/>
            <p:nvPr/>
          </p:nvSpPr>
          <p:spPr>
            <a:xfrm>
              <a:off x="5644098" y="3506332"/>
              <a:ext cx="10192" cy="8301"/>
            </a:xfrm>
            <a:custGeom>
              <a:avLst/>
              <a:gdLst/>
              <a:ahLst/>
              <a:cxnLst/>
              <a:rect l="l" t="t" r="r" b="b"/>
              <a:pathLst>
                <a:path w="318" h="259" extrusionOk="0">
                  <a:moveTo>
                    <a:pt x="292" y="1"/>
                  </a:moveTo>
                  <a:cubicBezTo>
                    <a:pt x="267" y="1"/>
                    <a:pt x="207" y="46"/>
                    <a:pt x="134" y="104"/>
                  </a:cubicBezTo>
                  <a:cubicBezTo>
                    <a:pt x="50" y="171"/>
                    <a:pt x="0" y="255"/>
                    <a:pt x="0" y="255"/>
                  </a:cubicBezTo>
                  <a:cubicBezTo>
                    <a:pt x="3" y="258"/>
                    <a:pt x="8" y="259"/>
                    <a:pt x="15" y="259"/>
                  </a:cubicBezTo>
                  <a:cubicBezTo>
                    <a:pt x="46" y="259"/>
                    <a:pt x="115" y="227"/>
                    <a:pt x="184" y="171"/>
                  </a:cubicBezTo>
                  <a:cubicBezTo>
                    <a:pt x="268" y="88"/>
                    <a:pt x="318" y="21"/>
                    <a:pt x="301" y="4"/>
                  </a:cubicBezTo>
                  <a:cubicBezTo>
                    <a:pt x="299" y="2"/>
                    <a:pt x="296" y="1"/>
                    <a:pt x="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522;p60"/>
            <p:cNvSpPr/>
            <p:nvPr/>
          </p:nvSpPr>
          <p:spPr>
            <a:xfrm>
              <a:off x="5599100" y="3534761"/>
              <a:ext cx="10737" cy="12948"/>
            </a:xfrm>
            <a:custGeom>
              <a:avLst/>
              <a:gdLst/>
              <a:ahLst/>
              <a:cxnLst/>
              <a:rect l="l" t="t" r="r" b="b"/>
              <a:pathLst>
                <a:path w="335" h="404" extrusionOk="0">
                  <a:moveTo>
                    <a:pt x="25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68" y="103"/>
                    <a:pt x="151" y="203"/>
                  </a:cubicBezTo>
                  <a:cubicBezTo>
                    <a:pt x="235" y="320"/>
                    <a:pt x="285" y="404"/>
                    <a:pt x="302" y="404"/>
                  </a:cubicBezTo>
                  <a:cubicBezTo>
                    <a:pt x="335" y="387"/>
                    <a:pt x="302" y="287"/>
                    <a:pt x="218" y="170"/>
                  </a:cubicBezTo>
                  <a:cubicBezTo>
                    <a:pt x="143" y="65"/>
                    <a:pt x="55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523;p60"/>
            <p:cNvSpPr/>
            <p:nvPr/>
          </p:nvSpPr>
          <p:spPr>
            <a:xfrm>
              <a:off x="5689609" y="3527678"/>
              <a:ext cx="8589" cy="7179"/>
            </a:xfrm>
            <a:custGeom>
              <a:avLst/>
              <a:gdLst/>
              <a:ahLst/>
              <a:cxnLst/>
              <a:rect l="l" t="t" r="r" b="b"/>
              <a:pathLst>
                <a:path w="268" h="224" extrusionOk="0">
                  <a:moveTo>
                    <a:pt x="251" y="0"/>
                  </a:moveTo>
                  <a:cubicBezTo>
                    <a:pt x="220" y="0"/>
                    <a:pt x="151" y="19"/>
                    <a:pt x="101" y="57"/>
                  </a:cubicBezTo>
                  <a:cubicBezTo>
                    <a:pt x="17" y="123"/>
                    <a:pt x="1" y="207"/>
                    <a:pt x="17" y="224"/>
                  </a:cubicBezTo>
                  <a:cubicBezTo>
                    <a:pt x="34" y="224"/>
                    <a:pt x="67" y="174"/>
                    <a:pt x="134" y="123"/>
                  </a:cubicBezTo>
                  <a:cubicBezTo>
                    <a:pt x="201" y="57"/>
                    <a:pt x="268" y="23"/>
                    <a:pt x="268" y="6"/>
                  </a:cubicBezTo>
                  <a:cubicBezTo>
                    <a:pt x="268" y="2"/>
                    <a:pt x="262" y="0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524;p60"/>
            <p:cNvSpPr/>
            <p:nvPr/>
          </p:nvSpPr>
          <p:spPr>
            <a:xfrm>
              <a:off x="5688552" y="3482776"/>
              <a:ext cx="10737" cy="11442"/>
            </a:xfrm>
            <a:custGeom>
              <a:avLst/>
              <a:gdLst/>
              <a:ahLst/>
              <a:cxnLst/>
              <a:rect l="l" t="t" r="r" b="b"/>
              <a:pathLst>
                <a:path w="335" h="357" extrusionOk="0">
                  <a:moveTo>
                    <a:pt x="27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21"/>
                    <a:pt x="84" y="87"/>
                    <a:pt x="167" y="188"/>
                  </a:cubicBezTo>
                  <a:cubicBezTo>
                    <a:pt x="244" y="279"/>
                    <a:pt x="292" y="357"/>
                    <a:pt x="325" y="357"/>
                  </a:cubicBezTo>
                  <a:cubicBezTo>
                    <a:pt x="328" y="357"/>
                    <a:pt x="331" y="356"/>
                    <a:pt x="334" y="355"/>
                  </a:cubicBezTo>
                  <a:lnTo>
                    <a:pt x="318" y="355"/>
                  </a:lnTo>
                  <a:cubicBezTo>
                    <a:pt x="334" y="355"/>
                    <a:pt x="301" y="238"/>
                    <a:pt x="217" y="138"/>
                  </a:cubicBezTo>
                  <a:cubicBezTo>
                    <a:pt x="144" y="50"/>
                    <a:pt x="59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525;p60"/>
            <p:cNvSpPr/>
            <p:nvPr/>
          </p:nvSpPr>
          <p:spPr>
            <a:xfrm>
              <a:off x="5648906" y="3551427"/>
              <a:ext cx="3782" cy="11346"/>
            </a:xfrm>
            <a:custGeom>
              <a:avLst/>
              <a:gdLst/>
              <a:ahLst/>
              <a:cxnLst/>
              <a:rect l="l" t="t" r="r" b="b"/>
              <a:pathLst>
                <a:path w="118" h="354" extrusionOk="0">
                  <a:moveTo>
                    <a:pt x="17" y="1"/>
                  </a:moveTo>
                  <a:cubicBezTo>
                    <a:pt x="1" y="1"/>
                    <a:pt x="1" y="84"/>
                    <a:pt x="17" y="184"/>
                  </a:cubicBezTo>
                  <a:cubicBezTo>
                    <a:pt x="33" y="276"/>
                    <a:pt x="62" y="354"/>
                    <a:pt x="80" y="354"/>
                  </a:cubicBezTo>
                  <a:cubicBezTo>
                    <a:pt x="81" y="354"/>
                    <a:pt x="83" y="353"/>
                    <a:pt x="84" y="351"/>
                  </a:cubicBezTo>
                  <a:cubicBezTo>
                    <a:pt x="118" y="351"/>
                    <a:pt x="101" y="268"/>
                    <a:pt x="84" y="168"/>
                  </a:cubicBezTo>
                  <a:cubicBezTo>
                    <a:pt x="68" y="6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526;p60"/>
            <p:cNvSpPr/>
            <p:nvPr/>
          </p:nvSpPr>
          <p:spPr>
            <a:xfrm>
              <a:off x="5530577" y="3452264"/>
              <a:ext cx="8045" cy="7724"/>
            </a:xfrm>
            <a:custGeom>
              <a:avLst/>
              <a:gdLst/>
              <a:ahLst/>
              <a:cxnLst/>
              <a:rect l="l" t="t" r="r" b="b"/>
              <a:pathLst>
                <a:path w="251" h="241" extrusionOk="0">
                  <a:moveTo>
                    <a:pt x="25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0" y="20"/>
                    <a:pt x="34" y="87"/>
                    <a:pt x="100" y="154"/>
                  </a:cubicBezTo>
                  <a:cubicBezTo>
                    <a:pt x="158" y="197"/>
                    <a:pt x="216" y="241"/>
                    <a:pt x="241" y="241"/>
                  </a:cubicBezTo>
                  <a:cubicBezTo>
                    <a:pt x="245" y="241"/>
                    <a:pt x="249" y="240"/>
                    <a:pt x="251" y="237"/>
                  </a:cubicBezTo>
                  <a:cubicBezTo>
                    <a:pt x="251" y="221"/>
                    <a:pt x="217" y="154"/>
                    <a:pt x="151" y="87"/>
                  </a:cubicBezTo>
                  <a:cubicBezTo>
                    <a:pt x="93" y="44"/>
                    <a:pt x="47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527;p60"/>
            <p:cNvSpPr/>
            <p:nvPr/>
          </p:nvSpPr>
          <p:spPr>
            <a:xfrm>
              <a:off x="5615702" y="3347332"/>
              <a:ext cx="5384" cy="10352"/>
            </a:xfrm>
            <a:custGeom>
              <a:avLst/>
              <a:gdLst/>
              <a:ahLst/>
              <a:cxnLst/>
              <a:rect l="l" t="t" r="r" b="b"/>
              <a:pathLst>
                <a:path w="168" h="323" extrusionOk="0">
                  <a:moveTo>
                    <a:pt x="145" y="0"/>
                  </a:moveTo>
                  <a:cubicBezTo>
                    <a:pt x="124" y="0"/>
                    <a:pt x="81" y="63"/>
                    <a:pt x="51" y="153"/>
                  </a:cubicBezTo>
                  <a:cubicBezTo>
                    <a:pt x="18" y="237"/>
                    <a:pt x="1" y="320"/>
                    <a:pt x="34" y="320"/>
                  </a:cubicBezTo>
                  <a:cubicBezTo>
                    <a:pt x="36" y="322"/>
                    <a:pt x="38" y="323"/>
                    <a:pt x="40" y="323"/>
                  </a:cubicBezTo>
                  <a:cubicBezTo>
                    <a:pt x="58" y="323"/>
                    <a:pt x="88" y="260"/>
                    <a:pt x="118" y="170"/>
                  </a:cubicBezTo>
                  <a:cubicBezTo>
                    <a:pt x="151" y="86"/>
                    <a:pt x="168" y="3"/>
                    <a:pt x="151" y="3"/>
                  </a:cubicBezTo>
                  <a:cubicBezTo>
                    <a:pt x="149" y="1"/>
                    <a:pt x="147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528;p60"/>
            <p:cNvSpPr/>
            <p:nvPr/>
          </p:nvSpPr>
          <p:spPr>
            <a:xfrm>
              <a:off x="5573396" y="3442713"/>
              <a:ext cx="3269" cy="11282"/>
            </a:xfrm>
            <a:custGeom>
              <a:avLst/>
              <a:gdLst/>
              <a:ahLst/>
              <a:cxnLst/>
              <a:rect l="l" t="t" r="r" b="b"/>
              <a:pathLst>
                <a:path w="102" h="352" extrusionOk="0">
                  <a:moveTo>
                    <a:pt x="18" y="1"/>
                  </a:moveTo>
                  <a:cubicBezTo>
                    <a:pt x="1" y="17"/>
                    <a:pt x="1" y="84"/>
                    <a:pt x="18" y="185"/>
                  </a:cubicBezTo>
                  <a:cubicBezTo>
                    <a:pt x="34" y="285"/>
                    <a:pt x="68" y="352"/>
                    <a:pt x="84" y="352"/>
                  </a:cubicBezTo>
                  <a:cubicBezTo>
                    <a:pt x="101" y="352"/>
                    <a:pt x="101" y="268"/>
                    <a:pt x="84" y="168"/>
                  </a:cubicBezTo>
                  <a:cubicBezTo>
                    <a:pt x="68" y="84"/>
                    <a:pt x="51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529;p60"/>
            <p:cNvSpPr/>
            <p:nvPr/>
          </p:nvSpPr>
          <p:spPr>
            <a:xfrm>
              <a:off x="5690154" y="3395920"/>
              <a:ext cx="13397" cy="4070"/>
            </a:xfrm>
            <a:custGeom>
              <a:avLst/>
              <a:gdLst/>
              <a:ahLst/>
              <a:cxnLst/>
              <a:rect l="l" t="t" r="r" b="b"/>
              <a:pathLst>
                <a:path w="418" h="127" extrusionOk="0">
                  <a:moveTo>
                    <a:pt x="27" y="1"/>
                  </a:moveTo>
                  <a:cubicBezTo>
                    <a:pt x="14" y="1"/>
                    <a:pt x="5" y="3"/>
                    <a:pt x="0" y="7"/>
                  </a:cubicBezTo>
                  <a:cubicBezTo>
                    <a:pt x="0" y="24"/>
                    <a:pt x="84" y="74"/>
                    <a:pt x="201" y="107"/>
                  </a:cubicBezTo>
                  <a:cubicBezTo>
                    <a:pt x="250" y="122"/>
                    <a:pt x="297" y="127"/>
                    <a:pt x="334" y="127"/>
                  </a:cubicBezTo>
                  <a:cubicBezTo>
                    <a:pt x="385" y="127"/>
                    <a:pt x="418" y="117"/>
                    <a:pt x="418" y="107"/>
                  </a:cubicBezTo>
                  <a:cubicBezTo>
                    <a:pt x="418" y="91"/>
                    <a:pt x="318" y="74"/>
                    <a:pt x="218" y="41"/>
                  </a:cubicBezTo>
                  <a:cubicBezTo>
                    <a:pt x="132" y="16"/>
                    <a:pt x="64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530;p60"/>
            <p:cNvSpPr/>
            <p:nvPr/>
          </p:nvSpPr>
          <p:spPr>
            <a:xfrm>
              <a:off x="5745312" y="3379543"/>
              <a:ext cx="6442" cy="14487"/>
            </a:xfrm>
            <a:custGeom>
              <a:avLst/>
              <a:gdLst/>
              <a:ahLst/>
              <a:cxnLst/>
              <a:rect l="l" t="t" r="r" b="b"/>
              <a:pathLst>
                <a:path w="201" h="452" extrusionOk="0">
                  <a:moveTo>
                    <a:pt x="184" y="0"/>
                  </a:moveTo>
                  <a:cubicBezTo>
                    <a:pt x="167" y="0"/>
                    <a:pt x="134" y="100"/>
                    <a:pt x="84" y="217"/>
                  </a:cubicBezTo>
                  <a:cubicBezTo>
                    <a:pt x="50" y="334"/>
                    <a:pt x="0" y="435"/>
                    <a:pt x="17" y="451"/>
                  </a:cubicBezTo>
                  <a:cubicBezTo>
                    <a:pt x="34" y="451"/>
                    <a:pt x="117" y="368"/>
                    <a:pt x="151" y="251"/>
                  </a:cubicBezTo>
                  <a:cubicBezTo>
                    <a:pt x="201" y="117"/>
                    <a:pt x="201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531;p60"/>
            <p:cNvSpPr/>
            <p:nvPr/>
          </p:nvSpPr>
          <p:spPr>
            <a:xfrm>
              <a:off x="5743710" y="3440918"/>
              <a:ext cx="8045" cy="7820"/>
            </a:xfrm>
            <a:custGeom>
              <a:avLst/>
              <a:gdLst/>
              <a:ahLst/>
              <a:cxnLst/>
              <a:rect l="l" t="t" r="r" b="b"/>
              <a:pathLst>
                <a:path w="251" h="244" extrusionOk="0">
                  <a:moveTo>
                    <a:pt x="22" y="1"/>
                  </a:moveTo>
                  <a:cubicBezTo>
                    <a:pt x="12" y="1"/>
                    <a:pt x="4" y="3"/>
                    <a:pt x="0" y="7"/>
                  </a:cubicBezTo>
                  <a:cubicBezTo>
                    <a:pt x="0" y="23"/>
                    <a:pt x="50" y="73"/>
                    <a:pt x="117" y="124"/>
                  </a:cubicBezTo>
                  <a:cubicBezTo>
                    <a:pt x="162" y="183"/>
                    <a:pt x="207" y="243"/>
                    <a:pt x="228" y="243"/>
                  </a:cubicBezTo>
                  <a:cubicBezTo>
                    <a:pt x="230" y="243"/>
                    <a:pt x="232" y="242"/>
                    <a:pt x="234" y="241"/>
                  </a:cubicBezTo>
                  <a:cubicBezTo>
                    <a:pt x="251" y="241"/>
                    <a:pt x="234" y="157"/>
                    <a:pt x="167" y="73"/>
                  </a:cubicBezTo>
                  <a:cubicBezTo>
                    <a:pt x="116" y="22"/>
                    <a:pt x="55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532;p60"/>
            <p:cNvSpPr/>
            <p:nvPr/>
          </p:nvSpPr>
          <p:spPr>
            <a:xfrm>
              <a:off x="5743261" y="3476846"/>
              <a:ext cx="11185" cy="2564"/>
            </a:xfrm>
            <a:custGeom>
              <a:avLst/>
              <a:gdLst/>
              <a:ahLst/>
              <a:cxnLst/>
              <a:rect l="l" t="t" r="r" b="b"/>
              <a:pathLst>
                <a:path w="349" h="80" extrusionOk="0">
                  <a:moveTo>
                    <a:pt x="126" y="1"/>
                  </a:moveTo>
                  <a:cubicBezTo>
                    <a:pt x="53" y="1"/>
                    <a:pt x="1" y="25"/>
                    <a:pt x="14" y="39"/>
                  </a:cubicBezTo>
                  <a:cubicBezTo>
                    <a:pt x="14" y="55"/>
                    <a:pt x="81" y="55"/>
                    <a:pt x="165" y="72"/>
                  </a:cubicBezTo>
                  <a:cubicBezTo>
                    <a:pt x="220" y="72"/>
                    <a:pt x="276" y="79"/>
                    <a:pt x="307" y="79"/>
                  </a:cubicBezTo>
                  <a:cubicBezTo>
                    <a:pt x="322" y="79"/>
                    <a:pt x="332" y="78"/>
                    <a:pt x="332" y="72"/>
                  </a:cubicBezTo>
                  <a:cubicBezTo>
                    <a:pt x="348" y="55"/>
                    <a:pt x="265" y="5"/>
                    <a:pt x="181" y="5"/>
                  </a:cubicBezTo>
                  <a:cubicBezTo>
                    <a:pt x="162" y="2"/>
                    <a:pt x="144" y="1"/>
                    <a:pt x="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533;p60"/>
            <p:cNvSpPr/>
            <p:nvPr/>
          </p:nvSpPr>
          <p:spPr>
            <a:xfrm>
              <a:off x="5786528" y="3467904"/>
              <a:ext cx="7019" cy="10833"/>
            </a:xfrm>
            <a:custGeom>
              <a:avLst/>
              <a:gdLst/>
              <a:ahLst/>
              <a:cxnLst/>
              <a:rect l="l" t="t" r="r" b="b"/>
              <a:pathLst>
                <a:path w="219" h="338" extrusionOk="0">
                  <a:moveTo>
                    <a:pt x="185" y="0"/>
                  </a:moveTo>
                  <a:cubicBezTo>
                    <a:pt x="168" y="0"/>
                    <a:pt x="151" y="84"/>
                    <a:pt x="101" y="167"/>
                  </a:cubicBezTo>
                  <a:cubicBezTo>
                    <a:pt x="51" y="251"/>
                    <a:pt x="1" y="318"/>
                    <a:pt x="1" y="334"/>
                  </a:cubicBezTo>
                  <a:cubicBezTo>
                    <a:pt x="3" y="336"/>
                    <a:pt x="6" y="337"/>
                    <a:pt x="10" y="337"/>
                  </a:cubicBezTo>
                  <a:cubicBezTo>
                    <a:pt x="38" y="337"/>
                    <a:pt x="110" y="288"/>
                    <a:pt x="168" y="201"/>
                  </a:cubicBezTo>
                  <a:cubicBezTo>
                    <a:pt x="218" y="100"/>
                    <a:pt x="201" y="0"/>
                    <a:pt x="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534;p60"/>
            <p:cNvSpPr/>
            <p:nvPr/>
          </p:nvSpPr>
          <p:spPr>
            <a:xfrm>
              <a:off x="5781176" y="3413195"/>
              <a:ext cx="12371" cy="12435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361" y="0"/>
                  </a:moveTo>
                  <a:cubicBezTo>
                    <a:pt x="334" y="0"/>
                    <a:pt x="258" y="65"/>
                    <a:pt x="168" y="170"/>
                  </a:cubicBezTo>
                  <a:cubicBezTo>
                    <a:pt x="68" y="270"/>
                    <a:pt x="1" y="370"/>
                    <a:pt x="17" y="387"/>
                  </a:cubicBezTo>
                  <a:cubicBezTo>
                    <a:pt x="34" y="387"/>
                    <a:pt x="118" y="320"/>
                    <a:pt x="218" y="220"/>
                  </a:cubicBezTo>
                  <a:cubicBezTo>
                    <a:pt x="318" y="103"/>
                    <a:pt x="385" y="20"/>
                    <a:pt x="368" y="3"/>
                  </a:cubicBezTo>
                  <a:cubicBezTo>
                    <a:pt x="367" y="1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535;p60"/>
            <p:cNvSpPr/>
            <p:nvPr/>
          </p:nvSpPr>
          <p:spPr>
            <a:xfrm>
              <a:off x="5468432" y="3486109"/>
              <a:ext cx="343832" cy="178358"/>
            </a:xfrm>
            <a:custGeom>
              <a:avLst/>
              <a:gdLst/>
              <a:ahLst/>
              <a:cxnLst/>
              <a:rect l="l" t="t" r="r" b="b"/>
              <a:pathLst>
                <a:path w="10728" h="5565" extrusionOk="0">
                  <a:moveTo>
                    <a:pt x="8071" y="0"/>
                  </a:moveTo>
                  <a:cubicBezTo>
                    <a:pt x="8071" y="0"/>
                    <a:pt x="8054" y="2373"/>
                    <a:pt x="7737" y="2523"/>
                  </a:cubicBezTo>
                  <a:cubicBezTo>
                    <a:pt x="5999" y="3342"/>
                    <a:pt x="3877" y="3459"/>
                    <a:pt x="3109" y="3476"/>
                  </a:cubicBezTo>
                  <a:cubicBezTo>
                    <a:pt x="3008" y="3425"/>
                    <a:pt x="2908" y="3359"/>
                    <a:pt x="2775" y="3275"/>
                  </a:cubicBezTo>
                  <a:cubicBezTo>
                    <a:pt x="2674" y="3208"/>
                    <a:pt x="2574" y="3125"/>
                    <a:pt x="2491" y="3008"/>
                  </a:cubicBezTo>
                  <a:cubicBezTo>
                    <a:pt x="2390" y="2891"/>
                    <a:pt x="2290" y="2757"/>
                    <a:pt x="2223" y="2607"/>
                  </a:cubicBezTo>
                  <a:cubicBezTo>
                    <a:pt x="2205" y="2536"/>
                    <a:pt x="2145" y="2498"/>
                    <a:pt x="2083" y="2498"/>
                  </a:cubicBezTo>
                  <a:cubicBezTo>
                    <a:pt x="2028" y="2498"/>
                    <a:pt x="1970" y="2527"/>
                    <a:pt x="1939" y="2590"/>
                  </a:cubicBezTo>
                  <a:cubicBezTo>
                    <a:pt x="1906" y="2724"/>
                    <a:pt x="2023" y="3108"/>
                    <a:pt x="2357" y="3459"/>
                  </a:cubicBezTo>
                  <a:cubicBezTo>
                    <a:pt x="2553" y="3664"/>
                    <a:pt x="2376" y="3715"/>
                    <a:pt x="2141" y="3715"/>
                  </a:cubicBezTo>
                  <a:cubicBezTo>
                    <a:pt x="1976" y="3715"/>
                    <a:pt x="1782" y="3690"/>
                    <a:pt x="1672" y="3676"/>
                  </a:cubicBezTo>
                  <a:cubicBezTo>
                    <a:pt x="1490" y="3655"/>
                    <a:pt x="1082" y="3626"/>
                    <a:pt x="790" y="3626"/>
                  </a:cubicBezTo>
                  <a:cubicBezTo>
                    <a:pt x="626" y="3626"/>
                    <a:pt x="499" y="3635"/>
                    <a:pt x="469" y="3659"/>
                  </a:cubicBezTo>
                  <a:cubicBezTo>
                    <a:pt x="352" y="3776"/>
                    <a:pt x="452" y="3910"/>
                    <a:pt x="736" y="3943"/>
                  </a:cubicBezTo>
                  <a:cubicBezTo>
                    <a:pt x="1003" y="3960"/>
                    <a:pt x="1822" y="4094"/>
                    <a:pt x="1789" y="4244"/>
                  </a:cubicBezTo>
                  <a:cubicBezTo>
                    <a:pt x="1784" y="4282"/>
                    <a:pt x="1667" y="4296"/>
                    <a:pt x="1503" y="4296"/>
                  </a:cubicBezTo>
                  <a:cubicBezTo>
                    <a:pt x="1093" y="4296"/>
                    <a:pt x="385" y="4211"/>
                    <a:pt x="385" y="4211"/>
                  </a:cubicBezTo>
                  <a:cubicBezTo>
                    <a:pt x="385" y="4211"/>
                    <a:pt x="307" y="4188"/>
                    <a:pt x="227" y="4188"/>
                  </a:cubicBezTo>
                  <a:cubicBezTo>
                    <a:pt x="156" y="4188"/>
                    <a:pt x="84" y="4206"/>
                    <a:pt x="68" y="4278"/>
                  </a:cubicBezTo>
                  <a:cubicBezTo>
                    <a:pt x="1" y="4578"/>
                    <a:pt x="1488" y="4662"/>
                    <a:pt x="1638" y="4662"/>
                  </a:cubicBezTo>
                  <a:cubicBezTo>
                    <a:pt x="1734" y="4662"/>
                    <a:pt x="1723" y="4813"/>
                    <a:pt x="1621" y="4813"/>
                  </a:cubicBezTo>
                  <a:cubicBezTo>
                    <a:pt x="1616" y="4813"/>
                    <a:pt x="1611" y="4813"/>
                    <a:pt x="1605" y="4812"/>
                  </a:cubicBezTo>
                  <a:cubicBezTo>
                    <a:pt x="1548" y="4812"/>
                    <a:pt x="1108" y="4747"/>
                    <a:pt x="730" y="4747"/>
                  </a:cubicBezTo>
                  <a:cubicBezTo>
                    <a:pt x="446" y="4747"/>
                    <a:pt x="197" y="4784"/>
                    <a:pt x="168" y="4912"/>
                  </a:cubicBezTo>
                  <a:cubicBezTo>
                    <a:pt x="118" y="5146"/>
                    <a:pt x="1388" y="4979"/>
                    <a:pt x="1622" y="5163"/>
                  </a:cubicBezTo>
                  <a:cubicBezTo>
                    <a:pt x="1872" y="5364"/>
                    <a:pt x="653" y="5197"/>
                    <a:pt x="619" y="5414"/>
                  </a:cubicBezTo>
                  <a:cubicBezTo>
                    <a:pt x="602" y="5497"/>
                    <a:pt x="602" y="5564"/>
                    <a:pt x="1321" y="5564"/>
                  </a:cubicBezTo>
                  <a:cubicBezTo>
                    <a:pt x="1839" y="5531"/>
                    <a:pt x="2340" y="5481"/>
                    <a:pt x="2858" y="5397"/>
                  </a:cubicBezTo>
                  <a:cubicBezTo>
                    <a:pt x="2858" y="5397"/>
                    <a:pt x="3272" y="5425"/>
                    <a:pt x="3908" y="5425"/>
                  </a:cubicBezTo>
                  <a:cubicBezTo>
                    <a:pt x="5942" y="5425"/>
                    <a:pt x="10247" y="5134"/>
                    <a:pt x="10527" y="2690"/>
                  </a:cubicBezTo>
                  <a:cubicBezTo>
                    <a:pt x="10628" y="1872"/>
                    <a:pt x="10694" y="1053"/>
                    <a:pt x="10728" y="234"/>
                  </a:cubicBezTo>
                  <a:lnTo>
                    <a:pt x="807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536;p60"/>
            <p:cNvSpPr/>
            <p:nvPr/>
          </p:nvSpPr>
          <p:spPr>
            <a:xfrm>
              <a:off x="5607145" y="3161923"/>
              <a:ext cx="111951" cy="217171"/>
            </a:xfrm>
            <a:custGeom>
              <a:avLst/>
              <a:gdLst/>
              <a:ahLst/>
              <a:cxnLst/>
              <a:rect l="l" t="t" r="r" b="b"/>
              <a:pathLst>
                <a:path w="3493" h="6776" extrusionOk="0">
                  <a:moveTo>
                    <a:pt x="1187" y="0"/>
                  </a:moveTo>
                  <a:cubicBezTo>
                    <a:pt x="600" y="0"/>
                    <a:pt x="99" y="464"/>
                    <a:pt x="67" y="1059"/>
                  </a:cubicBezTo>
                  <a:cubicBezTo>
                    <a:pt x="0" y="1761"/>
                    <a:pt x="0" y="2463"/>
                    <a:pt x="84" y="3164"/>
                  </a:cubicBezTo>
                  <a:cubicBezTo>
                    <a:pt x="251" y="4234"/>
                    <a:pt x="1053" y="4367"/>
                    <a:pt x="1053" y="4367"/>
                  </a:cubicBezTo>
                  <a:cubicBezTo>
                    <a:pt x="1053" y="4367"/>
                    <a:pt x="1070" y="5036"/>
                    <a:pt x="1070" y="5654"/>
                  </a:cubicBezTo>
                  <a:cubicBezTo>
                    <a:pt x="1103" y="6289"/>
                    <a:pt x="1621" y="6773"/>
                    <a:pt x="2239" y="6773"/>
                  </a:cubicBezTo>
                  <a:cubicBezTo>
                    <a:pt x="2260" y="6775"/>
                    <a:pt x="2281" y="6775"/>
                    <a:pt x="2302" y="6775"/>
                  </a:cubicBezTo>
                  <a:cubicBezTo>
                    <a:pt x="2893" y="6775"/>
                    <a:pt x="3393" y="6318"/>
                    <a:pt x="3409" y="5721"/>
                  </a:cubicBezTo>
                  <a:lnTo>
                    <a:pt x="3476" y="591"/>
                  </a:lnTo>
                  <a:lnTo>
                    <a:pt x="3493" y="240"/>
                  </a:lnTo>
                  <a:lnTo>
                    <a:pt x="1304" y="7"/>
                  </a:lnTo>
                  <a:cubicBezTo>
                    <a:pt x="1264" y="2"/>
                    <a:pt x="1225" y="0"/>
                    <a:pt x="1187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537;p60"/>
            <p:cNvSpPr/>
            <p:nvPr/>
          </p:nvSpPr>
          <p:spPr>
            <a:xfrm>
              <a:off x="5616792" y="3212915"/>
              <a:ext cx="8589" cy="8237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113" y="0"/>
                  </a:moveTo>
                  <a:cubicBezTo>
                    <a:pt x="54" y="0"/>
                    <a:pt x="0" y="60"/>
                    <a:pt x="0" y="120"/>
                  </a:cubicBezTo>
                  <a:cubicBezTo>
                    <a:pt x="0" y="187"/>
                    <a:pt x="67" y="253"/>
                    <a:pt x="134" y="253"/>
                  </a:cubicBezTo>
                  <a:cubicBezTo>
                    <a:pt x="141" y="255"/>
                    <a:pt x="148" y="256"/>
                    <a:pt x="155" y="256"/>
                  </a:cubicBezTo>
                  <a:cubicBezTo>
                    <a:pt x="214" y="256"/>
                    <a:pt x="268" y="196"/>
                    <a:pt x="268" y="136"/>
                  </a:cubicBezTo>
                  <a:cubicBezTo>
                    <a:pt x="268" y="53"/>
                    <a:pt x="217" y="3"/>
                    <a:pt x="134" y="3"/>
                  </a:cubicBezTo>
                  <a:cubicBezTo>
                    <a:pt x="127" y="1"/>
                    <a:pt x="12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538;p60"/>
            <p:cNvSpPr/>
            <p:nvPr/>
          </p:nvSpPr>
          <p:spPr>
            <a:xfrm>
              <a:off x="5615189" y="3205479"/>
              <a:ext cx="17692" cy="4936"/>
            </a:xfrm>
            <a:custGeom>
              <a:avLst/>
              <a:gdLst/>
              <a:ahLst/>
              <a:cxnLst/>
              <a:rect l="l" t="t" r="r" b="b"/>
              <a:pathLst>
                <a:path w="552" h="154" extrusionOk="0">
                  <a:moveTo>
                    <a:pt x="267" y="1"/>
                  </a:moveTo>
                  <a:cubicBezTo>
                    <a:pt x="184" y="1"/>
                    <a:pt x="117" y="34"/>
                    <a:pt x="50" y="84"/>
                  </a:cubicBezTo>
                  <a:cubicBezTo>
                    <a:pt x="0" y="118"/>
                    <a:pt x="0" y="151"/>
                    <a:pt x="0" y="151"/>
                  </a:cubicBezTo>
                  <a:cubicBezTo>
                    <a:pt x="2" y="153"/>
                    <a:pt x="4" y="154"/>
                    <a:pt x="7" y="154"/>
                  </a:cubicBezTo>
                  <a:cubicBezTo>
                    <a:pt x="33" y="154"/>
                    <a:pt x="112" y="99"/>
                    <a:pt x="227" y="99"/>
                  </a:cubicBezTo>
                  <a:cubicBezTo>
                    <a:pt x="240" y="99"/>
                    <a:pt x="254" y="100"/>
                    <a:pt x="267" y="101"/>
                  </a:cubicBezTo>
                  <a:cubicBezTo>
                    <a:pt x="401" y="101"/>
                    <a:pt x="495" y="154"/>
                    <a:pt x="526" y="154"/>
                  </a:cubicBezTo>
                  <a:cubicBezTo>
                    <a:pt x="530" y="154"/>
                    <a:pt x="533" y="153"/>
                    <a:pt x="535" y="151"/>
                  </a:cubicBezTo>
                  <a:cubicBezTo>
                    <a:pt x="551" y="135"/>
                    <a:pt x="535" y="101"/>
                    <a:pt x="485" y="68"/>
                  </a:cubicBezTo>
                  <a:cubicBezTo>
                    <a:pt x="418" y="34"/>
                    <a:pt x="351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539;p60"/>
            <p:cNvSpPr/>
            <p:nvPr/>
          </p:nvSpPr>
          <p:spPr>
            <a:xfrm>
              <a:off x="5661245" y="3212915"/>
              <a:ext cx="9134" cy="8237"/>
            </a:xfrm>
            <a:custGeom>
              <a:avLst/>
              <a:gdLst/>
              <a:ahLst/>
              <a:cxnLst/>
              <a:rect l="l" t="t" r="r" b="b"/>
              <a:pathLst>
                <a:path w="285" h="257" extrusionOk="0">
                  <a:moveTo>
                    <a:pt x="125" y="0"/>
                  </a:moveTo>
                  <a:cubicBezTo>
                    <a:pt x="53" y="0"/>
                    <a:pt x="0" y="60"/>
                    <a:pt x="0" y="120"/>
                  </a:cubicBezTo>
                  <a:cubicBezTo>
                    <a:pt x="0" y="187"/>
                    <a:pt x="67" y="253"/>
                    <a:pt x="134" y="253"/>
                  </a:cubicBezTo>
                  <a:cubicBezTo>
                    <a:pt x="141" y="255"/>
                    <a:pt x="148" y="256"/>
                    <a:pt x="155" y="256"/>
                  </a:cubicBezTo>
                  <a:cubicBezTo>
                    <a:pt x="214" y="256"/>
                    <a:pt x="269" y="196"/>
                    <a:pt x="284" y="136"/>
                  </a:cubicBezTo>
                  <a:cubicBezTo>
                    <a:pt x="284" y="53"/>
                    <a:pt x="217" y="3"/>
                    <a:pt x="150" y="3"/>
                  </a:cubicBezTo>
                  <a:cubicBezTo>
                    <a:pt x="142" y="1"/>
                    <a:pt x="133" y="0"/>
                    <a:pt x="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540;p60"/>
            <p:cNvSpPr/>
            <p:nvPr/>
          </p:nvSpPr>
          <p:spPr>
            <a:xfrm>
              <a:off x="5661245" y="3206569"/>
              <a:ext cx="17692" cy="4904"/>
            </a:xfrm>
            <a:custGeom>
              <a:avLst/>
              <a:gdLst/>
              <a:ahLst/>
              <a:cxnLst/>
              <a:rect l="l" t="t" r="r" b="b"/>
              <a:pathLst>
                <a:path w="552" h="153" extrusionOk="0">
                  <a:moveTo>
                    <a:pt x="267" y="0"/>
                  </a:moveTo>
                  <a:cubicBezTo>
                    <a:pt x="201" y="0"/>
                    <a:pt x="117" y="17"/>
                    <a:pt x="67" y="67"/>
                  </a:cubicBezTo>
                  <a:cubicBezTo>
                    <a:pt x="17" y="101"/>
                    <a:pt x="0" y="134"/>
                    <a:pt x="0" y="151"/>
                  </a:cubicBezTo>
                  <a:cubicBezTo>
                    <a:pt x="2" y="152"/>
                    <a:pt x="4" y="153"/>
                    <a:pt x="7" y="153"/>
                  </a:cubicBezTo>
                  <a:cubicBezTo>
                    <a:pt x="38" y="153"/>
                    <a:pt x="146" y="84"/>
                    <a:pt x="267" y="84"/>
                  </a:cubicBezTo>
                  <a:cubicBezTo>
                    <a:pt x="393" y="84"/>
                    <a:pt x="495" y="142"/>
                    <a:pt x="535" y="142"/>
                  </a:cubicBezTo>
                  <a:cubicBezTo>
                    <a:pt x="543" y="142"/>
                    <a:pt x="549" y="140"/>
                    <a:pt x="551" y="134"/>
                  </a:cubicBezTo>
                  <a:cubicBezTo>
                    <a:pt x="551" y="134"/>
                    <a:pt x="535" y="101"/>
                    <a:pt x="485" y="67"/>
                  </a:cubicBezTo>
                  <a:cubicBezTo>
                    <a:pt x="418" y="1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541;p60"/>
            <p:cNvSpPr/>
            <p:nvPr/>
          </p:nvSpPr>
          <p:spPr>
            <a:xfrm>
              <a:off x="5632304" y="3207114"/>
              <a:ext cx="14487" cy="39101"/>
            </a:xfrm>
            <a:custGeom>
              <a:avLst/>
              <a:gdLst/>
              <a:ahLst/>
              <a:cxnLst/>
              <a:rect l="l" t="t" r="r" b="b"/>
              <a:pathLst>
                <a:path w="452" h="1220" extrusionOk="0">
                  <a:moveTo>
                    <a:pt x="452" y="0"/>
                  </a:moveTo>
                  <a:cubicBezTo>
                    <a:pt x="318" y="234"/>
                    <a:pt x="218" y="468"/>
                    <a:pt x="134" y="719"/>
                  </a:cubicBezTo>
                  <a:cubicBezTo>
                    <a:pt x="101" y="819"/>
                    <a:pt x="68" y="919"/>
                    <a:pt x="34" y="1003"/>
                  </a:cubicBezTo>
                  <a:cubicBezTo>
                    <a:pt x="1" y="1053"/>
                    <a:pt x="1" y="1103"/>
                    <a:pt x="17" y="1153"/>
                  </a:cubicBezTo>
                  <a:cubicBezTo>
                    <a:pt x="17" y="1170"/>
                    <a:pt x="51" y="1203"/>
                    <a:pt x="68" y="1203"/>
                  </a:cubicBezTo>
                  <a:cubicBezTo>
                    <a:pt x="84" y="1203"/>
                    <a:pt x="118" y="1220"/>
                    <a:pt x="134" y="1220"/>
                  </a:cubicBezTo>
                  <a:lnTo>
                    <a:pt x="385" y="1220"/>
                  </a:lnTo>
                  <a:cubicBezTo>
                    <a:pt x="302" y="1186"/>
                    <a:pt x="218" y="1170"/>
                    <a:pt x="134" y="1170"/>
                  </a:cubicBezTo>
                  <a:cubicBezTo>
                    <a:pt x="101" y="1170"/>
                    <a:pt x="68" y="1170"/>
                    <a:pt x="68" y="1136"/>
                  </a:cubicBezTo>
                  <a:cubicBezTo>
                    <a:pt x="51" y="1103"/>
                    <a:pt x="68" y="1053"/>
                    <a:pt x="84" y="1019"/>
                  </a:cubicBezTo>
                  <a:cubicBezTo>
                    <a:pt x="118" y="936"/>
                    <a:pt x="151" y="835"/>
                    <a:pt x="201" y="735"/>
                  </a:cubicBezTo>
                  <a:cubicBezTo>
                    <a:pt x="302" y="501"/>
                    <a:pt x="385" y="251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542;p60"/>
            <p:cNvSpPr/>
            <p:nvPr/>
          </p:nvSpPr>
          <p:spPr>
            <a:xfrm>
              <a:off x="5640893" y="3289578"/>
              <a:ext cx="46088" cy="20672"/>
            </a:xfrm>
            <a:custGeom>
              <a:avLst/>
              <a:gdLst/>
              <a:ahLst/>
              <a:cxnLst/>
              <a:rect l="l" t="t" r="r" b="b"/>
              <a:pathLst>
                <a:path w="1438" h="645" extrusionOk="0">
                  <a:moveTo>
                    <a:pt x="1437" y="0"/>
                  </a:moveTo>
                  <a:lnTo>
                    <a:pt x="1437" y="0"/>
                  </a:lnTo>
                  <a:cubicBezTo>
                    <a:pt x="1003" y="251"/>
                    <a:pt x="501" y="384"/>
                    <a:pt x="0" y="384"/>
                  </a:cubicBezTo>
                  <a:lnTo>
                    <a:pt x="17" y="635"/>
                  </a:lnTo>
                  <a:cubicBezTo>
                    <a:pt x="85" y="641"/>
                    <a:pt x="150" y="644"/>
                    <a:pt x="213" y="644"/>
                  </a:cubicBezTo>
                  <a:cubicBezTo>
                    <a:pt x="1129" y="644"/>
                    <a:pt x="1437" y="0"/>
                    <a:pt x="143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543;p60"/>
            <p:cNvSpPr/>
            <p:nvPr/>
          </p:nvSpPr>
          <p:spPr>
            <a:xfrm>
              <a:off x="5645701" y="3254131"/>
              <a:ext cx="15031" cy="10512"/>
            </a:xfrm>
            <a:custGeom>
              <a:avLst/>
              <a:gdLst/>
              <a:ahLst/>
              <a:cxnLst/>
              <a:rect l="l" t="t" r="r" b="b"/>
              <a:pathLst>
                <a:path w="469" h="328" extrusionOk="0">
                  <a:moveTo>
                    <a:pt x="218" y="0"/>
                  </a:moveTo>
                  <a:cubicBezTo>
                    <a:pt x="146" y="0"/>
                    <a:pt x="75" y="46"/>
                    <a:pt x="17" y="104"/>
                  </a:cubicBezTo>
                  <a:cubicBezTo>
                    <a:pt x="0" y="120"/>
                    <a:pt x="0" y="137"/>
                    <a:pt x="17" y="154"/>
                  </a:cubicBezTo>
                  <a:cubicBezTo>
                    <a:pt x="34" y="170"/>
                    <a:pt x="34" y="187"/>
                    <a:pt x="51" y="204"/>
                  </a:cubicBezTo>
                  <a:cubicBezTo>
                    <a:pt x="117" y="254"/>
                    <a:pt x="168" y="287"/>
                    <a:pt x="251" y="321"/>
                  </a:cubicBezTo>
                  <a:cubicBezTo>
                    <a:pt x="268" y="325"/>
                    <a:pt x="285" y="327"/>
                    <a:pt x="301" y="327"/>
                  </a:cubicBezTo>
                  <a:cubicBezTo>
                    <a:pt x="350" y="327"/>
                    <a:pt x="397" y="308"/>
                    <a:pt x="435" y="271"/>
                  </a:cubicBezTo>
                  <a:cubicBezTo>
                    <a:pt x="468" y="221"/>
                    <a:pt x="468" y="137"/>
                    <a:pt x="418" y="87"/>
                  </a:cubicBezTo>
                  <a:cubicBezTo>
                    <a:pt x="385" y="37"/>
                    <a:pt x="318" y="3"/>
                    <a:pt x="251" y="3"/>
                  </a:cubicBezTo>
                  <a:cubicBezTo>
                    <a:pt x="240" y="1"/>
                    <a:pt x="229" y="0"/>
                    <a:pt x="21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544;p60"/>
            <p:cNvSpPr/>
            <p:nvPr/>
          </p:nvSpPr>
          <p:spPr>
            <a:xfrm>
              <a:off x="5643009" y="3249420"/>
              <a:ext cx="16121" cy="13397"/>
            </a:xfrm>
            <a:custGeom>
              <a:avLst/>
              <a:gdLst/>
              <a:ahLst/>
              <a:cxnLst/>
              <a:rect l="l" t="t" r="r" b="b"/>
              <a:pathLst>
                <a:path w="503" h="418" extrusionOk="0">
                  <a:moveTo>
                    <a:pt x="469" y="0"/>
                  </a:moveTo>
                  <a:cubicBezTo>
                    <a:pt x="452" y="0"/>
                    <a:pt x="452" y="150"/>
                    <a:pt x="318" y="267"/>
                  </a:cubicBezTo>
                  <a:cubicBezTo>
                    <a:pt x="185" y="384"/>
                    <a:pt x="1" y="368"/>
                    <a:pt x="1" y="384"/>
                  </a:cubicBezTo>
                  <a:cubicBezTo>
                    <a:pt x="1" y="401"/>
                    <a:pt x="51" y="418"/>
                    <a:pt x="118" y="418"/>
                  </a:cubicBezTo>
                  <a:cubicBezTo>
                    <a:pt x="218" y="418"/>
                    <a:pt x="302" y="384"/>
                    <a:pt x="369" y="334"/>
                  </a:cubicBezTo>
                  <a:cubicBezTo>
                    <a:pt x="435" y="267"/>
                    <a:pt x="485" y="184"/>
                    <a:pt x="502" y="100"/>
                  </a:cubicBezTo>
                  <a:cubicBezTo>
                    <a:pt x="502" y="33"/>
                    <a:pt x="485" y="0"/>
                    <a:pt x="4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545;p60"/>
            <p:cNvSpPr/>
            <p:nvPr/>
          </p:nvSpPr>
          <p:spPr>
            <a:xfrm>
              <a:off x="5594293" y="3150866"/>
              <a:ext cx="139257" cy="175153"/>
            </a:xfrm>
            <a:custGeom>
              <a:avLst/>
              <a:gdLst/>
              <a:ahLst/>
              <a:cxnLst/>
              <a:rect l="l" t="t" r="r" b="b"/>
              <a:pathLst>
                <a:path w="4345" h="5465" extrusionOk="0">
                  <a:moveTo>
                    <a:pt x="485" y="1"/>
                  </a:moveTo>
                  <a:cubicBezTo>
                    <a:pt x="318" y="17"/>
                    <a:pt x="151" y="101"/>
                    <a:pt x="51" y="235"/>
                  </a:cubicBezTo>
                  <a:cubicBezTo>
                    <a:pt x="0" y="301"/>
                    <a:pt x="0" y="402"/>
                    <a:pt x="67" y="468"/>
                  </a:cubicBezTo>
                  <a:cubicBezTo>
                    <a:pt x="117" y="502"/>
                    <a:pt x="184" y="535"/>
                    <a:pt x="251" y="569"/>
                  </a:cubicBezTo>
                  <a:cubicBezTo>
                    <a:pt x="301" y="602"/>
                    <a:pt x="351" y="652"/>
                    <a:pt x="401" y="702"/>
                  </a:cubicBezTo>
                  <a:cubicBezTo>
                    <a:pt x="418" y="736"/>
                    <a:pt x="452" y="753"/>
                    <a:pt x="485" y="786"/>
                  </a:cubicBezTo>
                  <a:cubicBezTo>
                    <a:pt x="485" y="803"/>
                    <a:pt x="485" y="803"/>
                    <a:pt x="502" y="819"/>
                  </a:cubicBezTo>
                  <a:lnTo>
                    <a:pt x="535" y="836"/>
                  </a:lnTo>
                  <a:lnTo>
                    <a:pt x="602" y="920"/>
                  </a:lnTo>
                  <a:cubicBezTo>
                    <a:pt x="669" y="986"/>
                    <a:pt x="752" y="1037"/>
                    <a:pt x="836" y="1087"/>
                  </a:cubicBezTo>
                  <a:cubicBezTo>
                    <a:pt x="953" y="1170"/>
                    <a:pt x="1087" y="1237"/>
                    <a:pt x="1220" y="1270"/>
                  </a:cubicBezTo>
                  <a:cubicBezTo>
                    <a:pt x="1304" y="1286"/>
                    <a:pt x="1388" y="1293"/>
                    <a:pt x="1471" y="1293"/>
                  </a:cubicBezTo>
                  <a:cubicBezTo>
                    <a:pt x="1851" y="1293"/>
                    <a:pt x="2210" y="1138"/>
                    <a:pt x="2457" y="836"/>
                  </a:cubicBezTo>
                  <a:cubicBezTo>
                    <a:pt x="2540" y="986"/>
                    <a:pt x="2640" y="1120"/>
                    <a:pt x="2757" y="1237"/>
                  </a:cubicBezTo>
                  <a:cubicBezTo>
                    <a:pt x="2841" y="1287"/>
                    <a:pt x="2908" y="1371"/>
                    <a:pt x="2941" y="1454"/>
                  </a:cubicBezTo>
                  <a:cubicBezTo>
                    <a:pt x="2975" y="1605"/>
                    <a:pt x="2958" y="1738"/>
                    <a:pt x="2874" y="1855"/>
                  </a:cubicBezTo>
                  <a:cubicBezTo>
                    <a:pt x="2791" y="2089"/>
                    <a:pt x="2741" y="2340"/>
                    <a:pt x="2741" y="2590"/>
                  </a:cubicBezTo>
                  <a:cubicBezTo>
                    <a:pt x="2757" y="2841"/>
                    <a:pt x="2874" y="3092"/>
                    <a:pt x="3041" y="3259"/>
                  </a:cubicBezTo>
                  <a:cubicBezTo>
                    <a:pt x="3142" y="3326"/>
                    <a:pt x="3225" y="3409"/>
                    <a:pt x="3275" y="3509"/>
                  </a:cubicBezTo>
                  <a:cubicBezTo>
                    <a:pt x="3325" y="3660"/>
                    <a:pt x="3309" y="3810"/>
                    <a:pt x="3242" y="3961"/>
                  </a:cubicBezTo>
                  <a:cubicBezTo>
                    <a:pt x="3142" y="4278"/>
                    <a:pt x="3158" y="4612"/>
                    <a:pt x="3275" y="4930"/>
                  </a:cubicBezTo>
                  <a:cubicBezTo>
                    <a:pt x="3392" y="5247"/>
                    <a:pt x="3760" y="5347"/>
                    <a:pt x="4077" y="5464"/>
                  </a:cubicBezTo>
                  <a:lnTo>
                    <a:pt x="4144" y="5130"/>
                  </a:lnTo>
                  <a:cubicBezTo>
                    <a:pt x="4345" y="3961"/>
                    <a:pt x="4295" y="2758"/>
                    <a:pt x="4228" y="1555"/>
                  </a:cubicBezTo>
                  <a:cubicBezTo>
                    <a:pt x="4211" y="1187"/>
                    <a:pt x="4194" y="769"/>
                    <a:pt x="3944" y="485"/>
                  </a:cubicBezTo>
                  <a:cubicBezTo>
                    <a:pt x="3712" y="195"/>
                    <a:pt x="3329" y="94"/>
                    <a:pt x="2959" y="94"/>
                  </a:cubicBezTo>
                  <a:cubicBezTo>
                    <a:pt x="2903" y="94"/>
                    <a:pt x="2846" y="96"/>
                    <a:pt x="2791" y="101"/>
                  </a:cubicBezTo>
                  <a:cubicBezTo>
                    <a:pt x="2674" y="101"/>
                    <a:pt x="2557" y="134"/>
                    <a:pt x="2457" y="201"/>
                  </a:cubicBezTo>
                  <a:cubicBezTo>
                    <a:pt x="2421" y="197"/>
                    <a:pt x="2386" y="195"/>
                    <a:pt x="2352" y="195"/>
                  </a:cubicBezTo>
                  <a:cubicBezTo>
                    <a:pt x="2259" y="195"/>
                    <a:pt x="2170" y="210"/>
                    <a:pt x="2072" y="235"/>
                  </a:cubicBezTo>
                  <a:cubicBezTo>
                    <a:pt x="1955" y="268"/>
                    <a:pt x="1838" y="285"/>
                    <a:pt x="1721" y="301"/>
                  </a:cubicBezTo>
                  <a:cubicBezTo>
                    <a:pt x="1680" y="310"/>
                    <a:pt x="1634" y="314"/>
                    <a:pt x="1588" y="314"/>
                  </a:cubicBezTo>
                  <a:cubicBezTo>
                    <a:pt x="1542" y="314"/>
                    <a:pt x="1496" y="310"/>
                    <a:pt x="1454" y="301"/>
                  </a:cubicBezTo>
                  <a:cubicBezTo>
                    <a:pt x="1404" y="285"/>
                    <a:pt x="1354" y="268"/>
                    <a:pt x="1320" y="251"/>
                  </a:cubicBezTo>
                  <a:cubicBezTo>
                    <a:pt x="1270" y="218"/>
                    <a:pt x="1187" y="184"/>
                    <a:pt x="1103" y="151"/>
                  </a:cubicBezTo>
                  <a:cubicBezTo>
                    <a:pt x="1053" y="118"/>
                    <a:pt x="1020" y="101"/>
                    <a:pt x="970" y="84"/>
                  </a:cubicBezTo>
                  <a:cubicBezTo>
                    <a:pt x="936" y="67"/>
                    <a:pt x="919" y="67"/>
                    <a:pt x="886" y="51"/>
                  </a:cubicBezTo>
                  <a:cubicBezTo>
                    <a:pt x="869" y="51"/>
                    <a:pt x="836" y="34"/>
                    <a:pt x="802" y="34"/>
                  </a:cubicBezTo>
                  <a:cubicBezTo>
                    <a:pt x="702" y="1"/>
                    <a:pt x="602" y="1"/>
                    <a:pt x="48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546;p60"/>
            <p:cNvSpPr/>
            <p:nvPr/>
          </p:nvSpPr>
          <p:spPr>
            <a:xfrm>
              <a:off x="5594293" y="3150866"/>
              <a:ext cx="139257" cy="175153"/>
            </a:xfrm>
            <a:custGeom>
              <a:avLst/>
              <a:gdLst/>
              <a:ahLst/>
              <a:cxnLst/>
              <a:rect l="l" t="t" r="r" b="b"/>
              <a:pathLst>
                <a:path w="4345" h="5465" extrusionOk="0">
                  <a:moveTo>
                    <a:pt x="485" y="1"/>
                  </a:moveTo>
                  <a:cubicBezTo>
                    <a:pt x="318" y="17"/>
                    <a:pt x="151" y="101"/>
                    <a:pt x="51" y="235"/>
                  </a:cubicBezTo>
                  <a:cubicBezTo>
                    <a:pt x="0" y="301"/>
                    <a:pt x="0" y="402"/>
                    <a:pt x="67" y="468"/>
                  </a:cubicBezTo>
                  <a:cubicBezTo>
                    <a:pt x="117" y="502"/>
                    <a:pt x="184" y="535"/>
                    <a:pt x="251" y="569"/>
                  </a:cubicBezTo>
                  <a:cubicBezTo>
                    <a:pt x="301" y="602"/>
                    <a:pt x="351" y="652"/>
                    <a:pt x="401" y="702"/>
                  </a:cubicBezTo>
                  <a:cubicBezTo>
                    <a:pt x="418" y="736"/>
                    <a:pt x="452" y="753"/>
                    <a:pt x="485" y="786"/>
                  </a:cubicBezTo>
                  <a:cubicBezTo>
                    <a:pt x="485" y="803"/>
                    <a:pt x="485" y="803"/>
                    <a:pt x="502" y="819"/>
                  </a:cubicBezTo>
                  <a:lnTo>
                    <a:pt x="535" y="836"/>
                  </a:lnTo>
                  <a:lnTo>
                    <a:pt x="602" y="920"/>
                  </a:lnTo>
                  <a:cubicBezTo>
                    <a:pt x="669" y="986"/>
                    <a:pt x="752" y="1037"/>
                    <a:pt x="836" y="1087"/>
                  </a:cubicBezTo>
                  <a:cubicBezTo>
                    <a:pt x="953" y="1170"/>
                    <a:pt x="1087" y="1237"/>
                    <a:pt x="1220" y="1270"/>
                  </a:cubicBezTo>
                  <a:cubicBezTo>
                    <a:pt x="1304" y="1286"/>
                    <a:pt x="1388" y="1293"/>
                    <a:pt x="1471" y="1293"/>
                  </a:cubicBezTo>
                  <a:cubicBezTo>
                    <a:pt x="1851" y="1293"/>
                    <a:pt x="2210" y="1138"/>
                    <a:pt x="2457" y="836"/>
                  </a:cubicBezTo>
                  <a:cubicBezTo>
                    <a:pt x="2540" y="986"/>
                    <a:pt x="2640" y="1120"/>
                    <a:pt x="2757" y="1237"/>
                  </a:cubicBezTo>
                  <a:cubicBezTo>
                    <a:pt x="2841" y="1287"/>
                    <a:pt x="2908" y="1371"/>
                    <a:pt x="2941" y="1454"/>
                  </a:cubicBezTo>
                  <a:cubicBezTo>
                    <a:pt x="2975" y="1605"/>
                    <a:pt x="2958" y="1738"/>
                    <a:pt x="2874" y="1855"/>
                  </a:cubicBezTo>
                  <a:cubicBezTo>
                    <a:pt x="2791" y="2089"/>
                    <a:pt x="2741" y="2340"/>
                    <a:pt x="2741" y="2590"/>
                  </a:cubicBezTo>
                  <a:cubicBezTo>
                    <a:pt x="2757" y="2841"/>
                    <a:pt x="2874" y="3092"/>
                    <a:pt x="3041" y="3259"/>
                  </a:cubicBezTo>
                  <a:cubicBezTo>
                    <a:pt x="3142" y="3326"/>
                    <a:pt x="3225" y="3409"/>
                    <a:pt x="3275" y="3509"/>
                  </a:cubicBezTo>
                  <a:cubicBezTo>
                    <a:pt x="3325" y="3660"/>
                    <a:pt x="3309" y="3810"/>
                    <a:pt x="3242" y="3961"/>
                  </a:cubicBezTo>
                  <a:cubicBezTo>
                    <a:pt x="3142" y="4278"/>
                    <a:pt x="3158" y="4612"/>
                    <a:pt x="3275" y="4930"/>
                  </a:cubicBezTo>
                  <a:cubicBezTo>
                    <a:pt x="3392" y="5247"/>
                    <a:pt x="3760" y="5347"/>
                    <a:pt x="4077" y="5464"/>
                  </a:cubicBezTo>
                  <a:lnTo>
                    <a:pt x="4144" y="5130"/>
                  </a:lnTo>
                  <a:cubicBezTo>
                    <a:pt x="4345" y="3961"/>
                    <a:pt x="4295" y="2758"/>
                    <a:pt x="4228" y="1555"/>
                  </a:cubicBezTo>
                  <a:cubicBezTo>
                    <a:pt x="4211" y="1187"/>
                    <a:pt x="4194" y="769"/>
                    <a:pt x="3944" y="485"/>
                  </a:cubicBezTo>
                  <a:cubicBezTo>
                    <a:pt x="3712" y="195"/>
                    <a:pt x="3329" y="94"/>
                    <a:pt x="2959" y="94"/>
                  </a:cubicBezTo>
                  <a:cubicBezTo>
                    <a:pt x="2903" y="94"/>
                    <a:pt x="2846" y="96"/>
                    <a:pt x="2791" y="101"/>
                  </a:cubicBezTo>
                  <a:cubicBezTo>
                    <a:pt x="2674" y="101"/>
                    <a:pt x="2557" y="134"/>
                    <a:pt x="2457" y="201"/>
                  </a:cubicBezTo>
                  <a:cubicBezTo>
                    <a:pt x="2421" y="197"/>
                    <a:pt x="2386" y="195"/>
                    <a:pt x="2352" y="195"/>
                  </a:cubicBezTo>
                  <a:cubicBezTo>
                    <a:pt x="2259" y="195"/>
                    <a:pt x="2170" y="210"/>
                    <a:pt x="2072" y="235"/>
                  </a:cubicBezTo>
                  <a:cubicBezTo>
                    <a:pt x="1955" y="268"/>
                    <a:pt x="1838" y="285"/>
                    <a:pt x="1721" y="301"/>
                  </a:cubicBezTo>
                  <a:cubicBezTo>
                    <a:pt x="1680" y="310"/>
                    <a:pt x="1634" y="314"/>
                    <a:pt x="1588" y="314"/>
                  </a:cubicBezTo>
                  <a:cubicBezTo>
                    <a:pt x="1542" y="314"/>
                    <a:pt x="1496" y="310"/>
                    <a:pt x="1454" y="301"/>
                  </a:cubicBezTo>
                  <a:cubicBezTo>
                    <a:pt x="1404" y="285"/>
                    <a:pt x="1354" y="268"/>
                    <a:pt x="1320" y="251"/>
                  </a:cubicBezTo>
                  <a:cubicBezTo>
                    <a:pt x="1270" y="218"/>
                    <a:pt x="1187" y="184"/>
                    <a:pt x="1103" y="151"/>
                  </a:cubicBezTo>
                  <a:cubicBezTo>
                    <a:pt x="1053" y="118"/>
                    <a:pt x="1020" y="101"/>
                    <a:pt x="970" y="84"/>
                  </a:cubicBezTo>
                  <a:cubicBezTo>
                    <a:pt x="936" y="67"/>
                    <a:pt x="919" y="67"/>
                    <a:pt x="886" y="51"/>
                  </a:cubicBezTo>
                  <a:cubicBezTo>
                    <a:pt x="869" y="51"/>
                    <a:pt x="836" y="34"/>
                    <a:pt x="802" y="34"/>
                  </a:cubicBezTo>
                  <a:cubicBezTo>
                    <a:pt x="702" y="1"/>
                    <a:pt x="602" y="1"/>
                    <a:pt x="4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547;p60"/>
            <p:cNvSpPr/>
            <p:nvPr/>
          </p:nvSpPr>
          <p:spPr>
            <a:xfrm>
              <a:off x="5660155" y="3189198"/>
              <a:ext cx="21986" cy="6506"/>
            </a:xfrm>
            <a:custGeom>
              <a:avLst/>
              <a:gdLst/>
              <a:ahLst/>
              <a:cxnLst/>
              <a:rect l="l" t="t" r="r" b="b"/>
              <a:pathLst>
                <a:path w="686" h="203" extrusionOk="0">
                  <a:moveTo>
                    <a:pt x="303" y="1"/>
                  </a:moveTo>
                  <a:cubicBezTo>
                    <a:pt x="231" y="1"/>
                    <a:pt x="158" y="14"/>
                    <a:pt x="84" y="41"/>
                  </a:cubicBezTo>
                  <a:cubicBezTo>
                    <a:pt x="34" y="58"/>
                    <a:pt x="1" y="91"/>
                    <a:pt x="1" y="108"/>
                  </a:cubicBezTo>
                  <a:cubicBezTo>
                    <a:pt x="17" y="158"/>
                    <a:pt x="168" y="125"/>
                    <a:pt x="335" y="158"/>
                  </a:cubicBezTo>
                  <a:cubicBezTo>
                    <a:pt x="462" y="171"/>
                    <a:pt x="579" y="203"/>
                    <a:pt x="635" y="203"/>
                  </a:cubicBezTo>
                  <a:cubicBezTo>
                    <a:pt x="653" y="203"/>
                    <a:pt x="665" y="199"/>
                    <a:pt x="669" y="191"/>
                  </a:cubicBezTo>
                  <a:cubicBezTo>
                    <a:pt x="686" y="175"/>
                    <a:pt x="652" y="125"/>
                    <a:pt x="602" y="91"/>
                  </a:cubicBezTo>
                  <a:cubicBezTo>
                    <a:pt x="512" y="31"/>
                    <a:pt x="410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548;p60"/>
            <p:cNvSpPr/>
            <p:nvPr/>
          </p:nvSpPr>
          <p:spPr>
            <a:xfrm>
              <a:off x="5616792" y="3191697"/>
              <a:ext cx="16634" cy="5705"/>
            </a:xfrm>
            <a:custGeom>
              <a:avLst/>
              <a:gdLst/>
              <a:ahLst/>
              <a:cxnLst/>
              <a:rect l="l" t="t" r="r" b="b"/>
              <a:pathLst>
                <a:path w="519" h="178" extrusionOk="0">
                  <a:moveTo>
                    <a:pt x="251" y="1"/>
                  </a:moveTo>
                  <a:cubicBezTo>
                    <a:pt x="180" y="1"/>
                    <a:pt x="109" y="22"/>
                    <a:pt x="50" y="63"/>
                  </a:cubicBezTo>
                  <a:cubicBezTo>
                    <a:pt x="0" y="113"/>
                    <a:pt x="0" y="147"/>
                    <a:pt x="0" y="164"/>
                  </a:cubicBezTo>
                  <a:cubicBezTo>
                    <a:pt x="11" y="174"/>
                    <a:pt x="27" y="178"/>
                    <a:pt x="49" y="178"/>
                  </a:cubicBezTo>
                  <a:cubicBezTo>
                    <a:pt x="97" y="178"/>
                    <a:pt x="170" y="158"/>
                    <a:pt x="251" y="147"/>
                  </a:cubicBezTo>
                  <a:cubicBezTo>
                    <a:pt x="329" y="147"/>
                    <a:pt x="407" y="162"/>
                    <a:pt x="455" y="162"/>
                  </a:cubicBezTo>
                  <a:cubicBezTo>
                    <a:pt x="479" y="162"/>
                    <a:pt x="496" y="158"/>
                    <a:pt x="501" y="147"/>
                  </a:cubicBezTo>
                  <a:cubicBezTo>
                    <a:pt x="518" y="130"/>
                    <a:pt x="501" y="97"/>
                    <a:pt x="451" y="63"/>
                  </a:cubicBezTo>
                  <a:cubicBezTo>
                    <a:pt x="393" y="22"/>
                    <a:pt x="322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549;p60"/>
            <p:cNvSpPr/>
            <p:nvPr/>
          </p:nvSpPr>
          <p:spPr>
            <a:xfrm>
              <a:off x="4400110" y="3704145"/>
              <a:ext cx="695645" cy="718657"/>
            </a:xfrm>
            <a:custGeom>
              <a:avLst/>
              <a:gdLst/>
              <a:ahLst/>
              <a:cxnLst/>
              <a:rect l="l" t="t" r="r" b="b"/>
              <a:pathLst>
                <a:path w="21705" h="22423" extrusionOk="0">
                  <a:moveTo>
                    <a:pt x="7979" y="0"/>
                  </a:moveTo>
                  <a:cubicBezTo>
                    <a:pt x="6028" y="0"/>
                    <a:pt x="4142" y="1034"/>
                    <a:pt x="2858" y="2537"/>
                  </a:cubicBezTo>
                  <a:cubicBezTo>
                    <a:pt x="1471" y="4141"/>
                    <a:pt x="702" y="6230"/>
                    <a:pt x="351" y="8352"/>
                  </a:cubicBezTo>
                  <a:cubicBezTo>
                    <a:pt x="0" y="10457"/>
                    <a:pt x="17" y="12629"/>
                    <a:pt x="50" y="14768"/>
                  </a:cubicBezTo>
                  <a:cubicBezTo>
                    <a:pt x="67" y="16088"/>
                    <a:pt x="84" y="17408"/>
                    <a:pt x="101" y="18728"/>
                  </a:cubicBezTo>
                  <a:cubicBezTo>
                    <a:pt x="101" y="19279"/>
                    <a:pt x="117" y="19847"/>
                    <a:pt x="385" y="20315"/>
                  </a:cubicBezTo>
                  <a:cubicBezTo>
                    <a:pt x="802" y="21000"/>
                    <a:pt x="1638" y="21251"/>
                    <a:pt x="2406" y="21418"/>
                  </a:cubicBezTo>
                  <a:cubicBezTo>
                    <a:pt x="5456" y="22087"/>
                    <a:pt x="8563" y="22422"/>
                    <a:pt x="11671" y="22422"/>
                  </a:cubicBezTo>
                  <a:cubicBezTo>
                    <a:pt x="14386" y="22422"/>
                    <a:pt x="17103" y="22166"/>
                    <a:pt x="19783" y="21652"/>
                  </a:cubicBezTo>
                  <a:cubicBezTo>
                    <a:pt x="20218" y="21568"/>
                    <a:pt x="20686" y="21468"/>
                    <a:pt x="21036" y="21151"/>
                  </a:cubicBezTo>
                  <a:cubicBezTo>
                    <a:pt x="21488" y="20716"/>
                    <a:pt x="21571" y="20014"/>
                    <a:pt x="21588" y="19379"/>
                  </a:cubicBezTo>
                  <a:cubicBezTo>
                    <a:pt x="21705" y="16706"/>
                    <a:pt x="20853" y="14150"/>
                    <a:pt x="20485" y="11510"/>
                  </a:cubicBezTo>
                  <a:cubicBezTo>
                    <a:pt x="19716" y="5795"/>
                    <a:pt x="8371" y="14"/>
                    <a:pt x="8371" y="14"/>
                  </a:cubicBezTo>
                  <a:cubicBezTo>
                    <a:pt x="8240" y="5"/>
                    <a:pt x="8109" y="0"/>
                    <a:pt x="79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550;p60"/>
            <p:cNvSpPr/>
            <p:nvPr/>
          </p:nvSpPr>
          <p:spPr>
            <a:xfrm>
              <a:off x="4912589" y="3695491"/>
              <a:ext cx="161211" cy="138296"/>
            </a:xfrm>
            <a:custGeom>
              <a:avLst/>
              <a:gdLst/>
              <a:ahLst/>
              <a:cxnLst/>
              <a:rect l="l" t="t" r="r" b="b"/>
              <a:pathLst>
                <a:path w="5030" h="4315" extrusionOk="0">
                  <a:moveTo>
                    <a:pt x="1421" y="0"/>
                  </a:moveTo>
                  <a:lnTo>
                    <a:pt x="0" y="1454"/>
                  </a:lnTo>
                  <a:cubicBezTo>
                    <a:pt x="0" y="1454"/>
                    <a:pt x="1237" y="4211"/>
                    <a:pt x="2323" y="4278"/>
                  </a:cubicBezTo>
                  <a:cubicBezTo>
                    <a:pt x="2691" y="4305"/>
                    <a:pt x="3093" y="4315"/>
                    <a:pt x="3467" y="4315"/>
                  </a:cubicBezTo>
                  <a:cubicBezTo>
                    <a:pt x="4215" y="4315"/>
                    <a:pt x="4846" y="4278"/>
                    <a:pt x="4846" y="4278"/>
                  </a:cubicBezTo>
                  <a:lnTo>
                    <a:pt x="5030" y="2473"/>
                  </a:lnTo>
                  <a:cubicBezTo>
                    <a:pt x="5030" y="2473"/>
                    <a:pt x="3058" y="2122"/>
                    <a:pt x="2858" y="1905"/>
                  </a:cubicBezTo>
                  <a:cubicBezTo>
                    <a:pt x="2674" y="1704"/>
                    <a:pt x="1421" y="0"/>
                    <a:pt x="142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551;p60"/>
            <p:cNvSpPr/>
            <p:nvPr/>
          </p:nvSpPr>
          <p:spPr>
            <a:xfrm>
              <a:off x="4922236" y="4386297"/>
              <a:ext cx="138712" cy="59998"/>
            </a:xfrm>
            <a:custGeom>
              <a:avLst/>
              <a:gdLst/>
              <a:ahLst/>
              <a:cxnLst/>
              <a:rect l="l" t="t" r="r" b="b"/>
              <a:pathLst>
                <a:path w="4328" h="1872" extrusionOk="0">
                  <a:moveTo>
                    <a:pt x="2289" y="0"/>
                  </a:moveTo>
                  <a:lnTo>
                    <a:pt x="0" y="100"/>
                  </a:lnTo>
                  <a:lnTo>
                    <a:pt x="67" y="1872"/>
                  </a:lnTo>
                  <a:lnTo>
                    <a:pt x="217" y="1872"/>
                  </a:lnTo>
                  <a:cubicBezTo>
                    <a:pt x="852" y="1872"/>
                    <a:pt x="3442" y="1855"/>
                    <a:pt x="3860" y="1704"/>
                  </a:cubicBezTo>
                  <a:cubicBezTo>
                    <a:pt x="4328" y="1554"/>
                    <a:pt x="2356" y="1203"/>
                    <a:pt x="2356" y="1203"/>
                  </a:cubicBezTo>
                  <a:lnTo>
                    <a:pt x="228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552;p60"/>
            <p:cNvSpPr/>
            <p:nvPr/>
          </p:nvSpPr>
          <p:spPr>
            <a:xfrm>
              <a:off x="4923839" y="4424757"/>
              <a:ext cx="27339" cy="20480"/>
            </a:xfrm>
            <a:custGeom>
              <a:avLst/>
              <a:gdLst/>
              <a:ahLst/>
              <a:cxnLst/>
              <a:rect l="l" t="t" r="r" b="b"/>
              <a:pathLst>
                <a:path w="853" h="639" extrusionOk="0">
                  <a:moveTo>
                    <a:pt x="70" y="0"/>
                  </a:moveTo>
                  <a:cubicBezTo>
                    <a:pt x="47" y="0"/>
                    <a:pt x="23" y="1"/>
                    <a:pt x="0" y="3"/>
                  </a:cubicBezTo>
                  <a:lnTo>
                    <a:pt x="17" y="638"/>
                  </a:lnTo>
                  <a:lnTo>
                    <a:pt x="852" y="621"/>
                  </a:lnTo>
                  <a:cubicBezTo>
                    <a:pt x="802" y="421"/>
                    <a:pt x="702" y="254"/>
                    <a:pt x="535" y="154"/>
                  </a:cubicBezTo>
                  <a:cubicBezTo>
                    <a:pt x="403" y="51"/>
                    <a:pt x="233" y="0"/>
                    <a:pt x="7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553;p60"/>
            <p:cNvSpPr/>
            <p:nvPr/>
          </p:nvSpPr>
          <p:spPr>
            <a:xfrm>
              <a:off x="4924383" y="4431263"/>
              <a:ext cx="126405" cy="15416"/>
            </a:xfrm>
            <a:custGeom>
              <a:avLst/>
              <a:gdLst/>
              <a:ahLst/>
              <a:cxnLst/>
              <a:rect l="l" t="t" r="r" b="b"/>
              <a:pathLst>
                <a:path w="3944" h="481" extrusionOk="0">
                  <a:moveTo>
                    <a:pt x="3241" y="1"/>
                  </a:moveTo>
                  <a:cubicBezTo>
                    <a:pt x="3108" y="17"/>
                    <a:pt x="3058" y="301"/>
                    <a:pt x="3058" y="301"/>
                  </a:cubicBezTo>
                  <a:lnTo>
                    <a:pt x="0" y="418"/>
                  </a:lnTo>
                  <a:lnTo>
                    <a:pt x="0" y="469"/>
                  </a:lnTo>
                  <a:cubicBezTo>
                    <a:pt x="191" y="477"/>
                    <a:pt x="420" y="480"/>
                    <a:pt x="671" y="480"/>
                  </a:cubicBezTo>
                  <a:cubicBezTo>
                    <a:pt x="1954" y="480"/>
                    <a:pt x="3790" y="383"/>
                    <a:pt x="3860" y="285"/>
                  </a:cubicBezTo>
                  <a:cubicBezTo>
                    <a:pt x="3943" y="168"/>
                    <a:pt x="3241" y="1"/>
                    <a:pt x="3241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554;p60"/>
            <p:cNvSpPr/>
            <p:nvPr/>
          </p:nvSpPr>
          <p:spPr>
            <a:xfrm>
              <a:off x="4928646" y="4439308"/>
              <a:ext cx="118393" cy="5384"/>
            </a:xfrm>
            <a:custGeom>
              <a:avLst/>
              <a:gdLst/>
              <a:ahLst/>
              <a:cxnLst/>
              <a:rect l="l" t="t" r="r" b="b"/>
              <a:pathLst>
                <a:path w="3694" h="168" extrusionOk="0">
                  <a:moveTo>
                    <a:pt x="3576" y="0"/>
                  </a:moveTo>
                  <a:lnTo>
                    <a:pt x="3159" y="34"/>
                  </a:lnTo>
                  <a:cubicBezTo>
                    <a:pt x="2808" y="50"/>
                    <a:pt x="2323" y="84"/>
                    <a:pt x="1789" y="101"/>
                  </a:cubicBezTo>
                  <a:cubicBezTo>
                    <a:pt x="1254" y="134"/>
                    <a:pt x="769" y="134"/>
                    <a:pt x="418" y="151"/>
                  </a:cubicBezTo>
                  <a:lnTo>
                    <a:pt x="1" y="167"/>
                  </a:lnTo>
                  <a:lnTo>
                    <a:pt x="418" y="167"/>
                  </a:lnTo>
                  <a:cubicBezTo>
                    <a:pt x="769" y="167"/>
                    <a:pt x="1254" y="151"/>
                    <a:pt x="1789" y="134"/>
                  </a:cubicBezTo>
                  <a:cubicBezTo>
                    <a:pt x="2323" y="101"/>
                    <a:pt x="2808" y="67"/>
                    <a:pt x="3159" y="50"/>
                  </a:cubicBezTo>
                  <a:lnTo>
                    <a:pt x="3576" y="17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555;p60"/>
            <p:cNvSpPr/>
            <p:nvPr/>
          </p:nvSpPr>
          <p:spPr>
            <a:xfrm>
              <a:off x="5021815" y="4430206"/>
              <a:ext cx="7019" cy="11794"/>
            </a:xfrm>
            <a:custGeom>
              <a:avLst/>
              <a:gdLst/>
              <a:ahLst/>
              <a:cxnLst/>
              <a:rect l="l" t="t" r="r" b="b"/>
              <a:pathLst>
                <a:path w="219" h="368" extrusionOk="0">
                  <a:moveTo>
                    <a:pt x="218" y="0"/>
                  </a:moveTo>
                  <a:cubicBezTo>
                    <a:pt x="151" y="34"/>
                    <a:pt x="101" y="84"/>
                    <a:pt x="68" y="167"/>
                  </a:cubicBezTo>
                  <a:cubicBezTo>
                    <a:pt x="18" y="218"/>
                    <a:pt x="1" y="301"/>
                    <a:pt x="18" y="368"/>
                  </a:cubicBezTo>
                  <a:cubicBezTo>
                    <a:pt x="34" y="301"/>
                    <a:pt x="51" y="234"/>
                    <a:pt x="85" y="167"/>
                  </a:cubicBezTo>
                  <a:cubicBezTo>
                    <a:pt x="135" y="117"/>
                    <a:pt x="168" y="5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556;p60"/>
            <p:cNvSpPr/>
            <p:nvPr/>
          </p:nvSpPr>
          <p:spPr>
            <a:xfrm>
              <a:off x="4999861" y="4425911"/>
              <a:ext cx="4327" cy="6474"/>
            </a:xfrm>
            <a:custGeom>
              <a:avLst/>
              <a:gdLst/>
              <a:ahLst/>
              <a:cxnLst/>
              <a:rect l="l" t="t" r="r" b="b"/>
              <a:pathLst>
                <a:path w="135" h="202" extrusionOk="0">
                  <a:moveTo>
                    <a:pt x="135" y="1"/>
                  </a:moveTo>
                  <a:cubicBezTo>
                    <a:pt x="118" y="1"/>
                    <a:pt x="84" y="34"/>
                    <a:pt x="51" y="101"/>
                  </a:cubicBezTo>
                  <a:cubicBezTo>
                    <a:pt x="34" y="151"/>
                    <a:pt x="1" y="201"/>
                    <a:pt x="18" y="201"/>
                  </a:cubicBezTo>
                  <a:cubicBezTo>
                    <a:pt x="18" y="201"/>
                    <a:pt x="51" y="168"/>
                    <a:pt x="84" y="101"/>
                  </a:cubicBezTo>
                  <a:cubicBezTo>
                    <a:pt x="118" y="51"/>
                    <a:pt x="135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557;p60"/>
            <p:cNvSpPr/>
            <p:nvPr/>
          </p:nvSpPr>
          <p:spPr>
            <a:xfrm>
              <a:off x="4993996" y="4425238"/>
              <a:ext cx="4840" cy="4455"/>
            </a:xfrm>
            <a:custGeom>
              <a:avLst/>
              <a:gdLst/>
              <a:ahLst/>
              <a:cxnLst/>
              <a:rect l="l" t="t" r="r" b="b"/>
              <a:pathLst>
                <a:path w="151" h="139" extrusionOk="0">
                  <a:moveTo>
                    <a:pt x="140" y="0"/>
                  </a:moveTo>
                  <a:cubicBezTo>
                    <a:pt x="122" y="0"/>
                    <a:pt x="94" y="28"/>
                    <a:pt x="67" y="55"/>
                  </a:cubicBezTo>
                  <a:cubicBezTo>
                    <a:pt x="34" y="88"/>
                    <a:pt x="0" y="122"/>
                    <a:pt x="0" y="139"/>
                  </a:cubicBezTo>
                  <a:cubicBezTo>
                    <a:pt x="17" y="139"/>
                    <a:pt x="50" y="105"/>
                    <a:pt x="84" y="72"/>
                  </a:cubicBezTo>
                  <a:cubicBezTo>
                    <a:pt x="117" y="38"/>
                    <a:pt x="151" y="5"/>
                    <a:pt x="151" y="5"/>
                  </a:cubicBezTo>
                  <a:cubicBezTo>
                    <a:pt x="147" y="2"/>
                    <a:pt x="144" y="0"/>
                    <a:pt x="1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558;p60"/>
            <p:cNvSpPr/>
            <p:nvPr/>
          </p:nvSpPr>
          <p:spPr>
            <a:xfrm>
              <a:off x="4990246" y="4422161"/>
              <a:ext cx="7532" cy="1122"/>
            </a:xfrm>
            <a:custGeom>
              <a:avLst/>
              <a:gdLst/>
              <a:ahLst/>
              <a:cxnLst/>
              <a:rect l="l" t="t" r="r" b="b"/>
              <a:pathLst>
                <a:path w="235" h="35" extrusionOk="0">
                  <a:moveTo>
                    <a:pt x="117" y="1"/>
                  </a:moveTo>
                  <a:cubicBezTo>
                    <a:pt x="84" y="1"/>
                    <a:pt x="34" y="1"/>
                    <a:pt x="0" y="17"/>
                  </a:cubicBezTo>
                  <a:cubicBezTo>
                    <a:pt x="34" y="34"/>
                    <a:pt x="84" y="34"/>
                    <a:pt x="117" y="34"/>
                  </a:cubicBezTo>
                  <a:cubicBezTo>
                    <a:pt x="151" y="34"/>
                    <a:pt x="201" y="17"/>
                    <a:pt x="234" y="17"/>
                  </a:cubicBezTo>
                  <a:cubicBezTo>
                    <a:pt x="201" y="1"/>
                    <a:pt x="1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559;p60"/>
            <p:cNvSpPr/>
            <p:nvPr/>
          </p:nvSpPr>
          <p:spPr>
            <a:xfrm>
              <a:off x="4988644" y="4417898"/>
              <a:ext cx="8589" cy="1090"/>
            </a:xfrm>
            <a:custGeom>
              <a:avLst/>
              <a:gdLst/>
              <a:ahLst/>
              <a:cxnLst/>
              <a:rect l="l" t="t" r="r" b="b"/>
              <a:pathLst>
                <a:path w="268" h="34" extrusionOk="0">
                  <a:moveTo>
                    <a:pt x="0" y="0"/>
                  </a:moveTo>
                  <a:cubicBezTo>
                    <a:pt x="33" y="33"/>
                    <a:pt x="84" y="33"/>
                    <a:pt x="134" y="33"/>
                  </a:cubicBezTo>
                  <a:cubicBezTo>
                    <a:pt x="184" y="33"/>
                    <a:pt x="234" y="33"/>
                    <a:pt x="267" y="17"/>
                  </a:cubicBezTo>
                  <a:cubicBezTo>
                    <a:pt x="234" y="0"/>
                    <a:pt x="18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560;p60"/>
            <p:cNvSpPr/>
            <p:nvPr/>
          </p:nvSpPr>
          <p:spPr>
            <a:xfrm>
              <a:off x="5002553" y="4418764"/>
              <a:ext cx="13942" cy="8269"/>
            </a:xfrm>
            <a:custGeom>
              <a:avLst/>
              <a:gdLst/>
              <a:ahLst/>
              <a:cxnLst/>
              <a:rect l="l" t="t" r="r" b="b"/>
              <a:pathLst>
                <a:path w="435" h="258" extrusionOk="0">
                  <a:moveTo>
                    <a:pt x="278" y="29"/>
                  </a:moveTo>
                  <a:cubicBezTo>
                    <a:pt x="312" y="29"/>
                    <a:pt x="346" y="37"/>
                    <a:pt x="385" y="57"/>
                  </a:cubicBezTo>
                  <a:cubicBezTo>
                    <a:pt x="401" y="57"/>
                    <a:pt x="401" y="90"/>
                    <a:pt x="368" y="107"/>
                  </a:cubicBezTo>
                  <a:cubicBezTo>
                    <a:pt x="351" y="123"/>
                    <a:pt x="318" y="140"/>
                    <a:pt x="285" y="140"/>
                  </a:cubicBezTo>
                  <a:cubicBezTo>
                    <a:pt x="251" y="174"/>
                    <a:pt x="201" y="190"/>
                    <a:pt x="134" y="190"/>
                  </a:cubicBezTo>
                  <a:cubicBezTo>
                    <a:pt x="91" y="199"/>
                    <a:pt x="56" y="208"/>
                    <a:pt x="33" y="214"/>
                  </a:cubicBezTo>
                  <a:lnTo>
                    <a:pt x="33" y="214"/>
                  </a:lnTo>
                  <a:cubicBezTo>
                    <a:pt x="46" y="184"/>
                    <a:pt x="61" y="158"/>
                    <a:pt x="84" y="123"/>
                  </a:cubicBezTo>
                  <a:cubicBezTo>
                    <a:pt x="117" y="90"/>
                    <a:pt x="151" y="57"/>
                    <a:pt x="201" y="40"/>
                  </a:cubicBezTo>
                  <a:cubicBezTo>
                    <a:pt x="229" y="33"/>
                    <a:pt x="253" y="29"/>
                    <a:pt x="278" y="29"/>
                  </a:cubicBezTo>
                  <a:close/>
                  <a:moveTo>
                    <a:pt x="290" y="1"/>
                  </a:moveTo>
                  <a:cubicBezTo>
                    <a:pt x="202" y="1"/>
                    <a:pt x="114" y="42"/>
                    <a:pt x="67" y="123"/>
                  </a:cubicBezTo>
                  <a:cubicBezTo>
                    <a:pt x="52" y="155"/>
                    <a:pt x="36" y="186"/>
                    <a:pt x="20" y="218"/>
                  </a:cubicBezTo>
                  <a:lnTo>
                    <a:pt x="20" y="218"/>
                  </a:lnTo>
                  <a:cubicBezTo>
                    <a:pt x="7" y="221"/>
                    <a:pt x="0" y="224"/>
                    <a:pt x="0" y="224"/>
                  </a:cubicBezTo>
                  <a:cubicBezTo>
                    <a:pt x="6" y="224"/>
                    <a:pt x="12" y="224"/>
                    <a:pt x="17" y="224"/>
                  </a:cubicBezTo>
                  <a:lnTo>
                    <a:pt x="17" y="224"/>
                  </a:lnTo>
                  <a:cubicBezTo>
                    <a:pt x="17" y="224"/>
                    <a:pt x="17" y="224"/>
                    <a:pt x="17" y="224"/>
                  </a:cubicBezTo>
                  <a:cubicBezTo>
                    <a:pt x="17" y="240"/>
                    <a:pt x="17" y="257"/>
                    <a:pt x="17" y="257"/>
                  </a:cubicBezTo>
                  <a:cubicBezTo>
                    <a:pt x="21" y="245"/>
                    <a:pt x="25" y="234"/>
                    <a:pt x="29" y="224"/>
                  </a:cubicBezTo>
                  <a:lnTo>
                    <a:pt x="29" y="224"/>
                  </a:lnTo>
                  <a:cubicBezTo>
                    <a:pt x="70" y="223"/>
                    <a:pt x="110" y="220"/>
                    <a:pt x="151" y="207"/>
                  </a:cubicBezTo>
                  <a:cubicBezTo>
                    <a:pt x="201" y="207"/>
                    <a:pt x="251" y="190"/>
                    <a:pt x="301" y="174"/>
                  </a:cubicBezTo>
                  <a:cubicBezTo>
                    <a:pt x="335" y="157"/>
                    <a:pt x="368" y="140"/>
                    <a:pt x="385" y="123"/>
                  </a:cubicBezTo>
                  <a:cubicBezTo>
                    <a:pt x="401" y="123"/>
                    <a:pt x="418" y="107"/>
                    <a:pt x="418" y="90"/>
                  </a:cubicBezTo>
                  <a:cubicBezTo>
                    <a:pt x="435" y="57"/>
                    <a:pt x="418" y="40"/>
                    <a:pt x="401" y="23"/>
                  </a:cubicBezTo>
                  <a:cubicBezTo>
                    <a:pt x="366" y="8"/>
                    <a:pt x="328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561;p60"/>
            <p:cNvSpPr/>
            <p:nvPr/>
          </p:nvSpPr>
          <p:spPr>
            <a:xfrm>
              <a:off x="4997201" y="4417354"/>
              <a:ext cx="7532" cy="8589"/>
            </a:xfrm>
            <a:custGeom>
              <a:avLst/>
              <a:gdLst/>
              <a:ahLst/>
              <a:cxnLst/>
              <a:rect l="l" t="t" r="r" b="b"/>
              <a:pathLst>
                <a:path w="235" h="268" extrusionOk="0">
                  <a:moveTo>
                    <a:pt x="51" y="0"/>
                  </a:moveTo>
                  <a:cubicBezTo>
                    <a:pt x="17" y="0"/>
                    <a:pt x="0" y="34"/>
                    <a:pt x="0" y="67"/>
                  </a:cubicBezTo>
                  <a:cubicBezTo>
                    <a:pt x="17" y="84"/>
                    <a:pt x="17" y="117"/>
                    <a:pt x="34" y="134"/>
                  </a:cubicBezTo>
                  <a:cubicBezTo>
                    <a:pt x="51" y="167"/>
                    <a:pt x="84" y="184"/>
                    <a:pt x="101" y="218"/>
                  </a:cubicBezTo>
                  <a:cubicBezTo>
                    <a:pt x="134" y="234"/>
                    <a:pt x="167" y="251"/>
                    <a:pt x="201" y="268"/>
                  </a:cubicBezTo>
                  <a:cubicBezTo>
                    <a:pt x="201" y="268"/>
                    <a:pt x="167" y="251"/>
                    <a:pt x="117" y="201"/>
                  </a:cubicBezTo>
                  <a:cubicBezTo>
                    <a:pt x="101" y="167"/>
                    <a:pt x="67" y="151"/>
                    <a:pt x="51" y="117"/>
                  </a:cubicBezTo>
                  <a:cubicBezTo>
                    <a:pt x="34" y="84"/>
                    <a:pt x="17" y="34"/>
                    <a:pt x="51" y="17"/>
                  </a:cubicBezTo>
                  <a:cubicBezTo>
                    <a:pt x="84" y="17"/>
                    <a:pt x="134" y="50"/>
                    <a:pt x="151" y="84"/>
                  </a:cubicBezTo>
                  <a:cubicBezTo>
                    <a:pt x="167" y="101"/>
                    <a:pt x="184" y="134"/>
                    <a:pt x="201" y="167"/>
                  </a:cubicBezTo>
                  <a:cubicBezTo>
                    <a:pt x="201" y="201"/>
                    <a:pt x="201" y="234"/>
                    <a:pt x="201" y="268"/>
                  </a:cubicBezTo>
                  <a:cubicBezTo>
                    <a:pt x="218" y="234"/>
                    <a:pt x="234" y="201"/>
                    <a:pt x="218" y="167"/>
                  </a:cubicBezTo>
                  <a:cubicBezTo>
                    <a:pt x="218" y="134"/>
                    <a:pt x="201" y="101"/>
                    <a:pt x="167" y="67"/>
                  </a:cubicBezTo>
                  <a:cubicBezTo>
                    <a:pt x="151" y="17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562;p60"/>
            <p:cNvSpPr/>
            <p:nvPr/>
          </p:nvSpPr>
          <p:spPr>
            <a:xfrm>
              <a:off x="4923839" y="4424084"/>
              <a:ext cx="27339" cy="20063"/>
            </a:xfrm>
            <a:custGeom>
              <a:avLst/>
              <a:gdLst/>
              <a:ahLst/>
              <a:cxnLst/>
              <a:rect l="l" t="t" r="r" b="b"/>
              <a:pathLst>
                <a:path w="853" h="626" extrusionOk="0">
                  <a:moveTo>
                    <a:pt x="138" y="0"/>
                  </a:moveTo>
                  <a:cubicBezTo>
                    <a:pt x="110" y="0"/>
                    <a:pt x="84" y="8"/>
                    <a:pt x="50" y="8"/>
                  </a:cubicBezTo>
                  <a:cubicBezTo>
                    <a:pt x="34" y="8"/>
                    <a:pt x="17" y="8"/>
                    <a:pt x="0" y="24"/>
                  </a:cubicBezTo>
                  <a:cubicBezTo>
                    <a:pt x="0" y="24"/>
                    <a:pt x="30" y="17"/>
                    <a:pt x="84" y="17"/>
                  </a:cubicBezTo>
                  <a:cubicBezTo>
                    <a:pt x="112" y="17"/>
                    <a:pt x="145" y="19"/>
                    <a:pt x="184" y="24"/>
                  </a:cubicBezTo>
                  <a:cubicBezTo>
                    <a:pt x="318" y="24"/>
                    <a:pt x="435" y="74"/>
                    <a:pt x="552" y="158"/>
                  </a:cubicBezTo>
                  <a:cubicBezTo>
                    <a:pt x="669" y="225"/>
                    <a:pt x="752" y="342"/>
                    <a:pt x="802" y="459"/>
                  </a:cubicBezTo>
                  <a:cubicBezTo>
                    <a:pt x="836" y="559"/>
                    <a:pt x="836" y="626"/>
                    <a:pt x="852" y="626"/>
                  </a:cubicBezTo>
                  <a:cubicBezTo>
                    <a:pt x="852" y="609"/>
                    <a:pt x="852" y="592"/>
                    <a:pt x="852" y="576"/>
                  </a:cubicBezTo>
                  <a:cubicBezTo>
                    <a:pt x="836" y="542"/>
                    <a:pt x="836" y="492"/>
                    <a:pt x="819" y="459"/>
                  </a:cubicBezTo>
                  <a:cubicBezTo>
                    <a:pt x="769" y="325"/>
                    <a:pt x="685" y="208"/>
                    <a:pt x="568" y="124"/>
                  </a:cubicBezTo>
                  <a:cubicBezTo>
                    <a:pt x="451" y="58"/>
                    <a:pt x="318" y="8"/>
                    <a:pt x="184" y="8"/>
                  </a:cubicBezTo>
                  <a:cubicBezTo>
                    <a:pt x="167" y="2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563;p60"/>
            <p:cNvSpPr/>
            <p:nvPr/>
          </p:nvSpPr>
          <p:spPr>
            <a:xfrm>
              <a:off x="4930249" y="4394310"/>
              <a:ext cx="1122" cy="29486"/>
            </a:xfrm>
            <a:custGeom>
              <a:avLst/>
              <a:gdLst/>
              <a:ahLst/>
              <a:cxnLst/>
              <a:rect l="l" t="t" r="r" b="b"/>
              <a:pathLst>
                <a:path w="35" h="920" extrusionOk="0">
                  <a:moveTo>
                    <a:pt x="1" y="1"/>
                  </a:moveTo>
                  <a:cubicBezTo>
                    <a:pt x="1" y="302"/>
                    <a:pt x="1" y="619"/>
                    <a:pt x="34" y="920"/>
                  </a:cubicBezTo>
                  <a:cubicBezTo>
                    <a:pt x="34" y="619"/>
                    <a:pt x="34" y="30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564;p60"/>
            <p:cNvSpPr/>
            <p:nvPr/>
          </p:nvSpPr>
          <p:spPr>
            <a:xfrm>
              <a:off x="4960247" y="4436103"/>
              <a:ext cx="21441" cy="1635"/>
            </a:xfrm>
            <a:custGeom>
              <a:avLst/>
              <a:gdLst/>
              <a:ahLst/>
              <a:cxnLst/>
              <a:rect l="l" t="t" r="r" b="b"/>
              <a:pathLst>
                <a:path w="669" h="51" extrusionOk="0">
                  <a:moveTo>
                    <a:pt x="669" y="0"/>
                  </a:moveTo>
                  <a:cubicBezTo>
                    <a:pt x="669" y="0"/>
                    <a:pt x="518" y="17"/>
                    <a:pt x="335" y="17"/>
                  </a:cubicBezTo>
                  <a:cubicBezTo>
                    <a:pt x="151" y="17"/>
                    <a:pt x="1" y="17"/>
                    <a:pt x="1" y="34"/>
                  </a:cubicBezTo>
                  <a:cubicBezTo>
                    <a:pt x="77" y="45"/>
                    <a:pt x="157" y="51"/>
                    <a:pt x="236" y="51"/>
                  </a:cubicBezTo>
                  <a:cubicBezTo>
                    <a:pt x="381" y="51"/>
                    <a:pt x="529" y="32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565;p60"/>
            <p:cNvSpPr/>
            <p:nvPr/>
          </p:nvSpPr>
          <p:spPr>
            <a:xfrm>
              <a:off x="4945793" y="4437705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" y="34"/>
                    <a:pt x="34" y="67"/>
                  </a:cubicBezTo>
                  <a:cubicBezTo>
                    <a:pt x="51" y="100"/>
                    <a:pt x="51" y="117"/>
                    <a:pt x="67" y="117"/>
                  </a:cubicBezTo>
                  <a:cubicBezTo>
                    <a:pt x="67" y="117"/>
                    <a:pt x="67" y="84"/>
                    <a:pt x="51" y="50"/>
                  </a:cubicBezTo>
                  <a:cubicBezTo>
                    <a:pt x="34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566;p60"/>
            <p:cNvSpPr/>
            <p:nvPr/>
          </p:nvSpPr>
          <p:spPr>
            <a:xfrm>
              <a:off x="4939896" y="4431071"/>
              <a:ext cx="3237" cy="2917"/>
            </a:xfrm>
            <a:custGeom>
              <a:avLst/>
              <a:gdLst/>
              <a:ahLst/>
              <a:cxnLst/>
              <a:rect l="l" t="t" r="r" b="b"/>
              <a:pathLst>
                <a:path w="101" h="91" extrusionOk="0">
                  <a:moveTo>
                    <a:pt x="7" y="0"/>
                  </a:moveTo>
                  <a:cubicBezTo>
                    <a:pt x="3" y="0"/>
                    <a:pt x="1" y="2"/>
                    <a:pt x="1" y="7"/>
                  </a:cubicBezTo>
                  <a:cubicBezTo>
                    <a:pt x="1" y="7"/>
                    <a:pt x="17" y="40"/>
                    <a:pt x="34" y="57"/>
                  </a:cubicBezTo>
                  <a:cubicBezTo>
                    <a:pt x="67" y="74"/>
                    <a:pt x="84" y="90"/>
                    <a:pt x="101" y="90"/>
                  </a:cubicBezTo>
                  <a:cubicBezTo>
                    <a:pt x="101" y="74"/>
                    <a:pt x="84" y="57"/>
                    <a:pt x="51" y="40"/>
                  </a:cubicBezTo>
                  <a:cubicBezTo>
                    <a:pt x="38" y="16"/>
                    <a:pt x="17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567;p60"/>
            <p:cNvSpPr/>
            <p:nvPr/>
          </p:nvSpPr>
          <p:spPr>
            <a:xfrm>
              <a:off x="4931851" y="4427834"/>
              <a:ext cx="4872" cy="1859"/>
            </a:xfrm>
            <a:custGeom>
              <a:avLst/>
              <a:gdLst/>
              <a:ahLst/>
              <a:cxnLst/>
              <a:rect l="l" t="t" r="r" b="b"/>
              <a:pathLst>
                <a:path w="152" h="58" extrusionOk="0">
                  <a:moveTo>
                    <a:pt x="45" y="1"/>
                  </a:moveTo>
                  <a:cubicBezTo>
                    <a:pt x="18" y="1"/>
                    <a:pt x="1" y="12"/>
                    <a:pt x="1" y="24"/>
                  </a:cubicBezTo>
                  <a:cubicBezTo>
                    <a:pt x="18" y="24"/>
                    <a:pt x="34" y="24"/>
                    <a:pt x="68" y="41"/>
                  </a:cubicBezTo>
                  <a:cubicBezTo>
                    <a:pt x="101" y="41"/>
                    <a:pt x="135" y="58"/>
                    <a:pt x="135" y="58"/>
                  </a:cubicBezTo>
                  <a:cubicBezTo>
                    <a:pt x="151" y="58"/>
                    <a:pt x="118" y="24"/>
                    <a:pt x="84" y="7"/>
                  </a:cubicBezTo>
                  <a:cubicBezTo>
                    <a:pt x="70" y="3"/>
                    <a:pt x="57" y="1"/>
                    <a:pt x="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568;p60"/>
            <p:cNvSpPr/>
            <p:nvPr/>
          </p:nvSpPr>
          <p:spPr>
            <a:xfrm>
              <a:off x="4926499" y="4427001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34" y="0"/>
                  </a:moveTo>
                  <a:cubicBezTo>
                    <a:pt x="18" y="0"/>
                    <a:pt x="1" y="0"/>
                    <a:pt x="1" y="17"/>
                  </a:cubicBezTo>
                  <a:cubicBezTo>
                    <a:pt x="1" y="17"/>
                    <a:pt x="18" y="33"/>
                    <a:pt x="34" y="33"/>
                  </a:cubicBezTo>
                  <a:lnTo>
                    <a:pt x="68" y="33"/>
                  </a:lnTo>
                  <a:cubicBezTo>
                    <a:pt x="68" y="33"/>
                    <a:pt x="68" y="1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569;p60"/>
            <p:cNvSpPr/>
            <p:nvPr/>
          </p:nvSpPr>
          <p:spPr>
            <a:xfrm>
              <a:off x="5075916" y="4171017"/>
              <a:ext cx="136565" cy="85702"/>
            </a:xfrm>
            <a:custGeom>
              <a:avLst/>
              <a:gdLst/>
              <a:ahLst/>
              <a:cxnLst/>
              <a:rect l="l" t="t" r="r" b="b"/>
              <a:pathLst>
                <a:path w="4261" h="2674" extrusionOk="0">
                  <a:moveTo>
                    <a:pt x="2006" y="0"/>
                  </a:moveTo>
                  <a:lnTo>
                    <a:pt x="1" y="1120"/>
                  </a:lnTo>
                  <a:lnTo>
                    <a:pt x="886" y="2674"/>
                  </a:lnTo>
                  <a:lnTo>
                    <a:pt x="1003" y="2607"/>
                  </a:lnTo>
                  <a:cubicBezTo>
                    <a:pt x="1571" y="2323"/>
                    <a:pt x="3877" y="1153"/>
                    <a:pt x="4178" y="836"/>
                  </a:cubicBezTo>
                  <a:cubicBezTo>
                    <a:pt x="4260" y="753"/>
                    <a:pt x="4217" y="721"/>
                    <a:pt x="4102" y="721"/>
                  </a:cubicBezTo>
                  <a:cubicBezTo>
                    <a:pt x="3729" y="721"/>
                    <a:pt x="2607" y="1053"/>
                    <a:pt x="2607" y="1053"/>
                  </a:cubicBezTo>
                  <a:lnTo>
                    <a:pt x="200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570;p60"/>
            <p:cNvSpPr/>
            <p:nvPr/>
          </p:nvSpPr>
          <p:spPr>
            <a:xfrm>
              <a:off x="5093575" y="4233867"/>
              <a:ext cx="33236" cy="21794"/>
            </a:xfrm>
            <a:custGeom>
              <a:avLst/>
              <a:gdLst/>
              <a:ahLst/>
              <a:cxnLst/>
              <a:rect l="l" t="t" r="r" b="b"/>
              <a:pathLst>
                <a:path w="1037" h="680" extrusionOk="0">
                  <a:moveTo>
                    <a:pt x="429" y="1"/>
                  </a:moveTo>
                  <a:cubicBezTo>
                    <a:pt x="276" y="1"/>
                    <a:pt x="133" y="49"/>
                    <a:pt x="1" y="128"/>
                  </a:cubicBezTo>
                  <a:lnTo>
                    <a:pt x="318" y="679"/>
                  </a:lnTo>
                  <a:lnTo>
                    <a:pt x="1037" y="278"/>
                  </a:lnTo>
                  <a:cubicBezTo>
                    <a:pt x="920" y="128"/>
                    <a:pt x="736" y="44"/>
                    <a:pt x="552" y="11"/>
                  </a:cubicBezTo>
                  <a:cubicBezTo>
                    <a:pt x="510" y="4"/>
                    <a:pt x="469" y="1"/>
                    <a:pt x="429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571;p60"/>
            <p:cNvSpPr/>
            <p:nvPr/>
          </p:nvSpPr>
          <p:spPr>
            <a:xfrm>
              <a:off x="5103222" y="4193997"/>
              <a:ext cx="108361" cy="62722"/>
            </a:xfrm>
            <a:custGeom>
              <a:avLst/>
              <a:gdLst/>
              <a:ahLst/>
              <a:cxnLst/>
              <a:rect l="l" t="t" r="r" b="b"/>
              <a:pathLst>
                <a:path w="3381" h="1957" extrusionOk="0">
                  <a:moveTo>
                    <a:pt x="3251" y="0"/>
                  </a:moveTo>
                  <a:cubicBezTo>
                    <a:pt x="3057" y="0"/>
                    <a:pt x="2707" y="85"/>
                    <a:pt x="2707" y="85"/>
                  </a:cubicBezTo>
                  <a:cubicBezTo>
                    <a:pt x="2591" y="152"/>
                    <a:pt x="2674" y="436"/>
                    <a:pt x="2674" y="436"/>
                  </a:cubicBezTo>
                  <a:lnTo>
                    <a:pt x="1" y="1907"/>
                  </a:lnTo>
                  <a:lnTo>
                    <a:pt x="34" y="1957"/>
                  </a:lnTo>
                  <a:cubicBezTo>
                    <a:pt x="1087" y="1472"/>
                    <a:pt x="3359" y="202"/>
                    <a:pt x="3376" y="52"/>
                  </a:cubicBezTo>
                  <a:cubicBezTo>
                    <a:pt x="3381" y="14"/>
                    <a:pt x="3328" y="0"/>
                    <a:pt x="325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572;p60"/>
            <p:cNvSpPr/>
            <p:nvPr/>
          </p:nvSpPr>
          <p:spPr>
            <a:xfrm>
              <a:off x="5102165" y="4194606"/>
              <a:ext cx="108746" cy="61055"/>
            </a:xfrm>
            <a:custGeom>
              <a:avLst/>
              <a:gdLst/>
              <a:ahLst/>
              <a:cxnLst/>
              <a:rect l="l" t="t" r="r" b="b"/>
              <a:pathLst>
                <a:path w="3393" h="1905" extrusionOk="0">
                  <a:moveTo>
                    <a:pt x="3392" y="1"/>
                  </a:moveTo>
                  <a:lnTo>
                    <a:pt x="3392" y="1"/>
                  </a:lnTo>
                  <a:cubicBezTo>
                    <a:pt x="3391" y="16"/>
                    <a:pt x="3375" y="16"/>
                    <a:pt x="3359" y="16"/>
                  </a:cubicBezTo>
                  <a:lnTo>
                    <a:pt x="3258" y="83"/>
                  </a:lnTo>
                  <a:lnTo>
                    <a:pt x="2908" y="284"/>
                  </a:lnTo>
                  <a:cubicBezTo>
                    <a:pt x="2607" y="467"/>
                    <a:pt x="2189" y="718"/>
                    <a:pt x="1721" y="969"/>
                  </a:cubicBezTo>
                  <a:cubicBezTo>
                    <a:pt x="1253" y="1236"/>
                    <a:pt x="819" y="1470"/>
                    <a:pt x="502" y="1637"/>
                  </a:cubicBezTo>
                  <a:lnTo>
                    <a:pt x="134" y="1821"/>
                  </a:lnTo>
                  <a:lnTo>
                    <a:pt x="34" y="1888"/>
                  </a:lnTo>
                  <a:cubicBezTo>
                    <a:pt x="34" y="1888"/>
                    <a:pt x="17" y="1888"/>
                    <a:pt x="0" y="1904"/>
                  </a:cubicBezTo>
                  <a:cubicBezTo>
                    <a:pt x="17" y="1904"/>
                    <a:pt x="34" y="1888"/>
                    <a:pt x="50" y="1888"/>
                  </a:cubicBezTo>
                  <a:lnTo>
                    <a:pt x="151" y="1837"/>
                  </a:lnTo>
                  <a:lnTo>
                    <a:pt x="518" y="1654"/>
                  </a:lnTo>
                  <a:cubicBezTo>
                    <a:pt x="836" y="1487"/>
                    <a:pt x="1253" y="1269"/>
                    <a:pt x="1721" y="1002"/>
                  </a:cubicBezTo>
                  <a:cubicBezTo>
                    <a:pt x="2189" y="735"/>
                    <a:pt x="2607" y="484"/>
                    <a:pt x="2908" y="300"/>
                  </a:cubicBezTo>
                  <a:lnTo>
                    <a:pt x="3275" y="83"/>
                  </a:lnTo>
                  <a:lnTo>
                    <a:pt x="3359" y="33"/>
                  </a:lnTo>
                  <a:cubicBezTo>
                    <a:pt x="3375" y="17"/>
                    <a:pt x="3391" y="16"/>
                    <a:pt x="33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573;p60"/>
            <p:cNvSpPr/>
            <p:nvPr/>
          </p:nvSpPr>
          <p:spPr>
            <a:xfrm>
              <a:off x="5186777" y="4195632"/>
              <a:ext cx="3237" cy="13429"/>
            </a:xfrm>
            <a:custGeom>
              <a:avLst/>
              <a:gdLst/>
              <a:ahLst/>
              <a:cxnLst/>
              <a:rect l="l" t="t" r="r" b="b"/>
              <a:pathLst>
                <a:path w="101" h="419" extrusionOk="0">
                  <a:moveTo>
                    <a:pt x="100" y="1"/>
                  </a:moveTo>
                  <a:lnTo>
                    <a:pt x="100" y="1"/>
                  </a:lnTo>
                  <a:cubicBezTo>
                    <a:pt x="17" y="118"/>
                    <a:pt x="0" y="285"/>
                    <a:pt x="84" y="419"/>
                  </a:cubicBezTo>
                  <a:cubicBezTo>
                    <a:pt x="34" y="285"/>
                    <a:pt x="50" y="135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574;p60"/>
            <p:cNvSpPr/>
            <p:nvPr/>
          </p:nvSpPr>
          <p:spPr>
            <a:xfrm>
              <a:off x="5158381" y="4204638"/>
              <a:ext cx="2179" cy="5513"/>
            </a:xfrm>
            <a:custGeom>
              <a:avLst/>
              <a:gdLst/>
              <a:ahLst/>
              <a:cxnLst/>
              <a:rect l="l" t="t" r="r" b="b"/>
              <a:pathLst>
                <a:path w="68" h="172" extrusionOk="0">
                  <a:moveTo>
                    <a:pt x="61" y="1"/>
                  </a:moveTo>
                  <a:cubicBezTo>
                    <a:pt x="46" y="1"/>
                    <a:pt x="32" y="44"/>
                    <a:pt x="17" y="88"/>
                  </a:cubicBezTo>
                  <a:cubicBezTo>
                    <a:pt x="1" y="138"/>
                    <a:pt x="1" y="171"/>
                    <a:pt x="1" y="171"/>
                  </a:cubicBezTo>
                  <a:cubicBezTo>
                    <a:pt x="17" y="171"/>
                    <a:pt x="34" y="138"/>
                    <a:pt x="51" y="88"/>
                  </a:cubicBezTo>
                  <a:cubicBezTo>
                    <a:pt x="68" y="37"/>
                    <a:pt x="68" y="4"/>
                    <a:pt x="68" y="4"/>
                  </a:cubicBezTo>
                  <a:cubicBezTo>
                    <a:pt x="65" y="2"/>
                    <a:pt x="6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575;p60"/>
            <p:cNvSpPr/>
            <p:nvPr/>
          </p:nvSpPr>
          <p:spPr>
            <a:xfrm>
              <a:off x="5151971" y="4202619"/>
              <a:ext cx="6987" cy="3782"/>
            </a:xfrm>
            <a:custGeom>
              <a:avLst/>
              <a:gdLst/>
              <a:ahLst/>
              <a:cxnLst/>
              <a:rect l="l" t="t" r="r" b="b"/>
              <a:pathLst>
                <a:path w="218" h="118" extrusionOk="0">
                  <a:moveTo>
                    <a:pt x="201" y="0"/>
                  </a:moveTo>
                  <a:cubicBezTo>
                    <a:pt x="167" y="0"/>
                    <a:pt x="134" y="17"/>
                    <a:pt x="100" y="34"/>
                  </a:cubicBezTo>
                  <a:cubicBezTo>
                    <a:pt x="34" y="67"/>
                    <a:pt x="0" y="100"/>
                    <a:pt x="0" y="117"/>
                  </a:cubicBezTo>
                  <a:cubicBezTo>
                    <a:pt x="34" y="100"/>
                    <a:pt x="67" y="84"/>
                    <a:pt x="100" y="67"/>
                  </a:cubicBezTo>
                  <a:cubicBezTo>
                    <a:pt x="167" y="34"/>
                    <a:pt x="217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576;p60"/>
            <p:cNvSpPr/>
            <p:nvPr/>
          </p:nvSpPr>
          <p:spPr>
            <a:xfrm>
              <a:off x="5148221" y="4198869"/>
              <a:ext cx="8045" cy="3782"/>
            </a:xfrm>
            <a:custGeom>
              <a:avLst/>
              <a:gdLst/>
              <a:ahLst/>
              <a:cxnLst/>
              <a:rect l="l" t="t" r="r" b="b"/>
              <a:pathLst>
                <a:path w="251" h="118" extrusionOk="0">
                  <a:moveTo>
                    <a:pt x="251" y="0"/>
                  </a:moveTo>
                  <a:cubicBezTo>
                    <a:pt x="201" y="17"/>
                    <a:pt x="167" y="34"/>
                    <a:pt x="134" y="67"/>
                  </a:cubicBezTo>
                  <a:cubicBezTo>
                    <a:pt x="84" y="67"/>
                    <a:pt x="50" y="100"/>
                    <a:pt x="0" y="117"/>
                  </a:cubicBezTo>
                  <a:cubicBezTo>
                    <a:pt x="100" y="117"/>
                    <a:pt x="184" y="6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577;p60"/>
            <p:cNvSpPr/>
            <p:nvPr/>
          </p:nvSpPr>
          <p:spPr>
            <a:xfrm>
              <a:off x="5164278" y="4191914"/>
              <a:ext cx="10192" cy="12339"/>
            </a:xfrm>
            <a:custGeom>
              <a:avLst/>
              <a:gdLst/>
              <a:ahLst/>
              <a:cxnLst/>
              <a:rect l="l" t="t" r="r" b="b"/>
              <a:pathLst>
                <a:path w="318" h="385" extrusionOk="0">
                  <a:moveTo>
                    <a:pt x="268" y="33"/>
                  </a:moveTo>
                  <a:cubicBezTo>
                    <a:pt x="301" y="33"/>
                    <a:pt x="301" y="67"/>
                    <a:pt x="285" y="84"/>
                  </a:cubicBezTo>
                  <a:cubicBezTo>
                    <a:pt x="268" y="117"/>
                    <a:pt x="251" y="134"/>
                    <a:pt x="234" y="167"/>
                  </a:cubicBezTo>
                  <a:cubicBezTo>
                    <a:pt x="201" y="201"/>
                    <a:pt x="151" y="234"/>
                    <a:pt x="117" y="267"/>
                  </a:cubicBezTo>
                  <a:cubicBezTo>
                    <a:pt x="84" y="301"/>
                    <a:pt x="55" y="322"/>
                    <a:pt x="34" y="334"/>
                  </a:cubicBezTo>
                  <a:lnTo>
                    <a:pt x="34" y="334"/>
                  </a:lnTo>
                  <a:cubicBezTo>
                    <a:pt x="34" y="301"/>
                    <a:pt x="34" y="267"/>
                    <a:pt x="34" y="234"/>
                  </a:cubicBezTo>
                  <a:cubicBezTo>
                    <a:pt x="51" y="184"/>
                    <a:pt x="67" y="150"/>
                    <a:pt x="101" y="100"/>
                  </a:cubicBezTo>
                  <a:cubicBezTo>
                    <a:pt x="151" y="67"/>
                    <a:pt x="201" y="33"/>
                    <a:pt x="268" y="33"/>
                  </a:cubicBezTo>
                  <a:close/>
                  <a:moveTo>
                    <a:pt x="268" y="0"/>
                  </a:moveTo>
                  <a:cubicBezTo>
                    <a:pt x="134" y="17"/>
                    <a:pt x="34" y="117"/>
                    <a:pt x="17" y="234"/>
                  </a:cubicBezTo>
                  <a:cubicBezTo>
                    <a:pt x="17" y="265"/>
                    <a:pt x="17" y="310"/>
                    <a:pt x="17" y="343"/>
                  </a:cubicBezTo>
                  <a:lnTo>
                    <a:pt x="17" y="343"/>
                  </a:lnTo>
                  <a:cubicBezTo>
                    <a:pt x="7" y="349"/>
                    <a:pt x="0" y="351"/>
                    <a:pt x="0" y="351"/>
                  </a:cubicBezTo>
                  <a:cubicBezTo>
                    <a:pt x="6" y="349"/>
                    <a:pt x="12" y="347"/>
                    <a:pt x="17" y="345"/>
                  </a:cubicBezTo>
                  <a:lnTo>
                    <a:pt x="17" y="345"/>
                  </a:lnTo>
                  <a:cubicBezTo>
                    <a:pt x="17" y="347"/>
                    <a:pt x="17" y="349"/>
                    <a:pt x="17" y="351"/>
                  </a:cubicBezTo>
                  <a:cubicBezTo>
                    <a:pt x="34" y="368"/>
                    <a:pt x="34" y="384"/>
                    <a:pt x="34" y="384"/>
                  </a:cubicBezTo>
                  <a:cubicBezTo>
                    <a:pt x="34" y="369"/>
                    <a:pt x="34" y="354"/>
                    <a:pt x="34" y="339"/>
                  </a:cubicBezTo>
                  <a:lnTo>
                    <a:pt x="34" y="339"/>
                  </a:lnTo>
                  <a:cubicBezTo>
                    <a:pt x="67" y="325"/>
                    <a:pt x="96" y="310"/>
                    <a:pt x="134" y="284"/>
                  </a:cubicBezTo>
                  <a:cubicBezTo>
                    <a:pt x="168" y="251"/>
                    <a:pt x="218" y="217"/>
                    <a:pt x="251" y="184"/>
                  </a:cubicBezTo>
                  <a:cubicBezTo>
                    <a:pt x="268" y="150"/>
                    <a:pt x="285" y="134"/>
                    <a:pt x="301" y="100"/>
                  </a:cubicBezTo>
                  <a:cubicBezTo>
                    <a:pt x="318" y="84"/>
                    <a:pt x="318" y="67"/>
                    <a:pt x="318" y="50"/>
                  </a:cubicBezTo>
                  <a:cubicBezTo>
                    <a:pt x="318" y="17"/>
                    <a:pt x="285" y="17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578;p60"/>
            <p:cNvSpPr/>
            <p:nvPr/>
          </p:nvSpPr>
          <p:spPr>
            <a:xfrm>
              <a:off x="5156233" y="4196914"/>
              <a:ext cx="9134" cy="6250"/>
            </a:xfrm>
            <a:custGeom>
              <a:avLst/>
              <a:gdLst/>
              <a:ahLst/>
              <a:cxnLst/>
              <a:rect l="l" t="t" r="r" b="b"/>
              <a:pathLst>
                <a:path w="285" h="195" extrusionOk="0">
                  <a:moveTo>
                    <a:pt x="80" y="0"/>
                  </a:moveTo>
                  <a:cubicBezTo>
                    <a:pt x="59" y="0"/>
                    <a:pt x="38" y="4"/>
                    <a:pt x="18" y="11"/>
                  </a:cubicBezTo>
                  <a:cubicBezTo>
                    <a:pt x="1" y="28"/>
                    <a:pt x="1" y="78"/>
                    <a:pt x="18" y="95"/>
                  </a:cubicBezTo>
                  <a:cubicBezTo>
                    <a:pt x="34" y="111"/>
                    <a:pt x="51" y="128"/>
                    <a:pt x="68" y="145"/>
                  </a:cubicBezTo>
                  <a:cubicBezTo>
                    <a:pt x="101" y="161"/>
                    <a:pt x="135" y="178"/>
                    <a:pt x="168" y="178"/>
                  </a:cubicBezTo>
                  <a:cubicBezTo>
                    <a:pt x="201" y="195"/>
                    <a:pt x="235" y="195"/>
                    <a:pt x="285" y="195"/>
                  </a:cubicBezTo>
                  <a:cubicBezTo>
                    <a:pt x="285" y="195"/>
                    <a:pt x="235" y="178"/>
                    <a:pt x="185" y="161"/>
                  </a:cubicBezTo>
                  <a:cubicBezTo>
                    <a:pt x="151" y="145"/>
                    <a:pt x="118" y="128"/>
                    <a:pt x="84" y="111"/>
                  </a:cubicBezTo>
                  <a:cubicBezTo>
                    <a:pt x="51" y="95"/>
                    <a:pt x="18" y="61"/>
                    <a:pt x="34" y="28"/>
                  </a:cubicBezTo>
                  <a:cubicBezTo>
                    <a:pt x="84" y="28"/>
                    <a:pt x="118" y="28"/>
                    <a:pt x="151" y="45"/>
                  </a:cubicBezTo>
                  <a:cubicBezTo>
                    <a:pt x="185" y="61"/>
                    <a:pt x="218" y="78"/>
                    <a:pt x="235" y="111"/>
                  </a:cubicBezTo>
                  <a:cubicBezTo>
                    <a:pt x="251" y="128"/>
                    <a:pt x="268" y="161"/>
                    <a:pt x="285" y="195"/>
                  </a:cubicBezTo>
                  <a:cubicBezTo>
                    <a:pt x="285" y="161"/>
                    <a:pt x="285" y="111"/>
                    <a:pt x="251" y="95"/>
                  </a:cubicBezTo>
                  <a:cubicBezTo>
                    <a:pt x="235" y="61"/>
                    <a:pt x="201" y="45"/>
                    <a:pt x="168" y="28"/>
                  </a:cubicBezTo>
                  <a:cubicBezTo>
                    <a:pt x="139" y="8"/>
                    <a:pt x="109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579;p60"/>
            <p:cNvSpPr/>
            <p:nvPr/>
          </p:nvSpPr>
          <p:spPr>
            <a:xfrm>
              <a:off x="5093575" y="4232361"/>
              <a:ext cx="33236" cy="10448"/>
            </a:xfrm>
            <a:custGeom>
              <a:avLst/>
              <a:gdLst/>
              <a:ahLst/>
              <a:cxnLst/>
              <a:rect l="l" t="t" r="r" b="b"/>
              <a:pathLst>
                <a:path w="1037" h="326" extrusionOk="0">
                  <a:moveTo>
                    <a:pt x="453" y="0"/>
                  </a:moveTo>
                  <a:cubicBezTo>
                    <a:pt x="350" y="0"/>
                    <a:pt x="246" y="24"/>
                    <a:pt x="151" y="75"/>
                  </a:cubicBezTo>
                  <a:cubicBezTo>
                    <a:pt x="101" y="91"/>
                    <a:pt x="68" y="108"/>
                    <a:pt x="34" y="125"/>
                  </a:cubicBezTo>
                  <a:cubicBezTo>
                    <a:pt x="18" y="142"/>
                    <a:pt x="1" y="158"/>
                    <a:pt x="1" y="158"/>
                  </a:cubicBezTo>
                  <a:cubicBezTo>
                    <a:pt x="18" y="158"/>
                    <a:pt x="68" y="125"/>
                    <a:pt x="151" y="91"/>
                  </a:cubicBezTo>
                  <a:cubicBezTo>
                    <a:pt x="248" y="49"/>
                    <a:pt x="348" y="28"/>
                    <a:pt x="445" y="28"/>
                  </a:cubicBezTo>
                  <a:cubicBezTo>
                    <a:pt x="616" y="28"/>
                    <a:pt x="782" y="91"/>
                    <a:pt x="920" y="208"/>
                  </a:cubicBezTo>
                  <a:cubicBezTo>
                    <a:pt x="987" y="275"/>
                    <a:pt x="1037" y="325"/>
                    <a:pt x="1037" y="325"/>
                  </a:cubicBezTo>
                  <a:cubicBezTo>
                    <a:pt x="1020" y="309"/>
                    <a:pt x="1020" y="292"/>
                    <a:pt x="1003" y="275"/>
                  </a:cubicBezTo>
                  <a:cubicBezTo>
                    <a:pt x="987" y="242"/>
                    <a:pt x="953" y="225"/>
                    <a:pt x="920" y="192"/>
                  </a:cubicBezTo>
                  <a:cubicBezTo>
                    <a:pt x="795" y="67"/>
                    <a:pt x="624" y="0"/>
                    <a:pt x="4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580;p60"/>
            <p:cNvSpPr/>
            <p:nvPr/>
          </p:nvSpPr>
          <p:spPr>
            <a:xfrm>
              <a:off x="5085563" y="4207426"/>
              <a:ext cx="14487" cy="26281"/>
            </a:xfrm>
            <a:custGeom>
              <a:avLst/>
              <a:gdLst/>
              <a:ahLst/>
              <a:cxnLst/>
              <a:rect l="l" t="t" r="r" b="b"/>
              <a:pathLst>
                <a:path w="452" h="820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85"/>
                    <a:pt x="284" y="552"/>
                    <a:pt x="451" y="819"/>
                  </a:cubicBezTo>
                  <a:cubicBezTo>
                    <a:pt x="385" y="669"/>
                    <a:pt x="318" y="535"/>
                    <a:pt x="234" y="402"/>
                  </a:cubicBezTo>
                  <a:cubicBezTo>
                    <a:pt x="167" y="268"/>
                    <a:pt x="84" y="1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581;p60"/>
            <p:cNvSpPr/>
            <p:nvPr/>
          </p:nvSpPr>
          <p:spPr>
            <a:xfrm>
              <a:off x="5131619" y="4221881"/>
              <a:ext cx="18781" cy="10737"/>
            </a:xfrm>
            <a:custGeom>
              <a:avLst/>
              <a:gdLst/>
              <a:ahLst/>
              <a:cxnLst/>
              <a:rect l="l" t="t" r="r" b="b"/>
              <a:pathLst>
                <a:path w="586" h="335" extrusionOk="0">
                  <a:moveTo>
                    <a:pt x="585" y="1"/>
                  </a:moveTo>
                  <a:cubicBezTo>
                    <a:pt x="585" y="1"/>
                    <a:pt x="451" y="84"/>
                    <a:pt x="284" y="168"/>
                  </a:cubicBezTo>
                  <a:cubicBezTo>
                    <a:pt x="134" y="251"/>
                    <a:pt x="0" y="318"/>
                    <a:pt x="0" y="335"/>
                  </a:cubicBezTo>
                  <a:cubicBezTo>
                    <a:pt x="217" y="251"/>
                    <a:pt x="401" y="151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582;p60"/>
            <p:cNvSpPr/>
            <p:nvPr/>
          </p:nvSpPr>
          <p:spPr>
            <a:xfrm>
              <a:off x="5118767" y="4239220"/>
              <a:ext cx="4295" cy="3045"/>
            </a:xfrm>
            <a:custGeom>
              <a:avLst/>
              <a:gdLst/>
              <a:ahLst/>
              <a:cxnLst/>
              <a:rect l="l" t="t" r="r" b="b"/>
              <a:pathLst>
                <a:path w="134" h="95" extrusionOk="0">
                  <a:moveTo>
                    <a:pt x="21" y="0"/>
                  </a:moveTo>
                  <a:cubicBezTo>
                    <a:pt x="9" y="0"/>
                    <a:pt x="0" y="4"/>
                    <a:pt x="0" y="11"/>
                  </a:cubicBezTo>
                  <a:cubicBezTo>
                    <a:pt x="0" y="11"/>
                    <a:pt x="34" y="28"/>
                    <a:pt x="67" y="44"/>
                  </a:cubicBezTo>
                  <a:cubicBezTo>
                    <a:pt x="100" y="78"/>
                    <a:pt x="117" y="95"/>
                    <a:pt x="117" y="95"/>
                  </a:cubicBezTo>
                  <a:cubicBezTo>
                    <a:pt x="134" y="78"/>
                    <a:pt x="117" y="44"/>
                    <a:pt x="84" y="28"/>
                  </a:cubicBezTo>
                  <a:cubicBezTo>
                    <a:pt x="64" y="8"/>
                    <a:pt x="39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583;p60"/>
            <p:cNvSpPr/>
            <p:nvPr/>
          </p:nvSpPr>
          <p:spPr>
            <a:xfrm>
              <a:off x="5110722" y="4235951"/>
              <a:ext cx="4327" cy="1506"/>
            </a:xfrm>
            <a:custGeom>
              <a:avLst/>
              <a:gdLst/>
              <a:ahLst/>
              <a:cxnLst/>
              <a:rect l="l" t="t" r="r" b="b"/>
              <a:pathLst>
                <a:path w="135" h="47" extrusionOk="0">
                  <a:moveTo>
                    <a:pt x="22" y="0"/>
                  </a:moveTo>
                  <a:cubicBezTo>
                    <a:pt x="9" y="0"/>
                    <a:pt x="1" y="4"/>
                    <a:pt x="1" y="13"/>
                  </a:cubicBezTo>
                  <a:cubicBezTo>
                    <a:pt x="1" y="13"/>
                    <a:pt x="34" y="30"/>
                    <a:pt x="67" y="30"/>
                  </a:cubicBezTo>
                  <a:cubicBezTo>
                    <a:pt x="101" y="46"/>
                    <a:pt x="118" y="46"/>
                    <a:pt x="118" y="46"/>
                  </a:cubicBezTo>
                  <a:cubicBezTo>
                    <a:pt x="134" y="30"/>
                    <a:pt x="101" y="13"/>
                    <a:pt x="67" y="13"/>
                  </a:cubicBezTo>
                  <a:cubicBezTo>
                    <a:pt x="51" y="4"/>
                    <a:pt x="34" y="0"/>
                    <a:pt x="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584;p60"/>
            <p:cNvSpPr/>
            <p:nvPr/>
          </p:nvSpPr>
          <p:spPr>
            <a:xfrm>
              <a:off x="5102678" y="4235822"/>
              <a:ext cx="4327" cy="1635"/>
            </a:xfrm>
            <a:custGeom>
              <a:avLst/>
              <a:gdLst/>
              <a:ahLst/>
              <a:cxnLst/>
              <a:rect l="l" t="t" r="r" b="b"/>
              <a:pathLst>
                <a:path w="135" h="51" extrusionOk="0">
                  <a:moveTo>
                    <a:pt x="68" y="0"/>
                  </a:moveTo>
                  <a:cubicBezTo>
                    <a:pt x="18" y="17"/>
                    <a:pt x="1" y="34"/>
                    <a:pt x="1" y="50"/>
                  </a:cubicBezTo>
                  <a:cubicBezTo>
                    <a:pt x="1" y="50"/>
                    <a:pt x="34" y="34"/>
                    <a:pt x="68" y="34"/>
                  </a:cubicBezTo>
                  <a:cubicBezTo>
                    <a:pt x="85" y="25"/>
                    <a:pt x="101" y="25"/>
                    <a:pt x="114" y="25"/>
                  </a:cubicBezTo>
                  <a:cubicBezTo>
                    <a:pt x="126" y="25"/>
                    <a:pt x="135" y="25"/>
                    <a:pt x="135" y="17"/>
                  </a:cubicBezTo>
                  <a:cubicBezTo>
                    <a:pt x="135" y="17"/>
                    <a:pt x="101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585;p60"/>
            <p:cNvSpPr/>
            <p:nvPr/>
          </p:nvSpPr>
          <p:spPr>
            <a:xfrm>
              <a:off x="5097325" y="4237938"/>
              <a:ext cx="2179" cy="1122"/>
            </a:xfrm>
            <a:custGeom>
              <a:avLst/>
              <a:gdLst/>
              <a:ahLst/>
              <a:cxnLst/>
              <a:rect l="l" t="t" r="r" b="b"/>
              <a:pathLst>
                <a:path w="68" h="35" extrusionOk="0">
                  <a:moveTo>
                    <a:pt x="34" y="1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34"/>
                    <a:pt x="18" y="34"/>
                    <a:pt x="34" y="34"/>
                  </a:cubicBezTo>
                  <a:cubicBezTo>
                    <a:pt x="51" y="34"/>
                    <a:pt x="68" y="18"/>
                    <a:pt x="68" y="18"/>
                  </a:cubicBezTo>
                  <a:cubicBezTo>
                    <a:pt x="68" y="1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586;p60"/>
            <p:cNvSpPr/>
            <p:nvPr/>
          </p:nvSpPr>
          <p:spPr>
            <a:xfrm>
              <a:off x="4674810" y="3848114"/>
              <a:ext cx="203550" cy="40191"/>
            </a:xfrm>
            <a:custGeom>
              <a:avLst/>
              <a:gdLst/>
              <a:ahLst/>
              <a:cxnLst/>
              <a:rect l="l" t="t" r="r" b="b"/>
              <a:pathLst>
                <a:path w="6351" h="1254" extrusionOk="0">
                  <a:moveTo>
                    <a:pt x="6267" y="0"/>
                  </a:moveTo>
                  <a:lnTo>
                    <a:pt x="218" y="518"/>
                  </a:lnTo>
                  <a:lnTo>
                    <a:pt x="1" y="1253"/>
                  </a:lnTo>
                  <a:lnTo>
                    <a:pt x="6350" y="284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587;p60"/>
            <p:cNvSpPr/>
            <p:nvPr/>
          </p:nvSpPr>
          <p:spPr>
            <a:xfrm>
              <a:off x="4682855" y="3377139"/>
              <a:ext cx="242074" cy="230215"/>
            </a:xfrm>
            <a:custGeom>
              <a:avLst/>
              <a:gdLst/>
              <a:ahLst/>
              <a:cxnLst/>
              <a:rect l="l" t="t" r="r" b="b"/>
              <a:pathLst>
                <a:path w="7553" h="7183" extrusionOk="0">
                  <a:moveTo>
                    <a:pt x="3260" y="1"/>
                  </a:moveTo>
                  <a:cubicBezTo>
                    <a:pt x="2639" y="1"/>
                    <a:pt x="2045" y="325"/>
                    <a:pt x="1721" y="877"/>
                  </a:cubicBezTo>
                  <a:cubicBezTo>
                    <a:pt x="1454" y="1345"/>
                    <a:pt x="1437" y="1913"/>
                    <a:pt x="1170" y="2398"/>
                  </a:cubicBezTo>
                  <a:cubicBezTo>
                    <a:pt x="936" y="2698"/>
                    <a:pt x="702" y="2999"/>
                    <a:pt x="435" y="3283"/>
                  </a:cubicBezTo>
                  <a:cubicBezTo>
                    <a:pt x="201" y="3567"/>
                    <a:pt x="0" y="3952"/>
                    <a:pt x="101" y="4336"/>
                  </a:cubicBezTo>
                  <a:cubicBezTo>
                    <a:pt x="184" y="4670"/>
                    <a:pt x="518" y="4971"/>
                    <a:pt x="485" y="5322"/>
                  </a:cubicBezTo>
                  <a:cubicBezTo>
                    <a:pt x="452" y="5656"/>
                    <a:pt x="101" y="5890"/>
                    <a:pt x="67" y="6224"/>
                  </a:cubicBezTo>
                  <a:cubicBezTo>
                    <a:pt x="0" y="6625"/>
                    <a:pt x="401" y="6959"/>
                    <a:pt x="802" y="6993"/>
                  </a:cubicBezTo>
                  <a:cubicBezTo>
                    <a:pt x="835" y="6995"/>
                    <a:pt x="867" y="6996"/>
                    <a:pt x="899" y="6996"/>
                  </a:cubicBezTo>
                  <a:cubicBezTo>
                    <a:pt x="1265" y="6996"/>
                    <a:pt x="1616" y="6829"/>
                    <a:pt x="1939" y="6675"/>
                  </a:cubicBezTo>
                  <a:cubicBezTo>
                    <a:pt x="2274" y="6507"/>
                    <a:pt x="2624" y="6353"/>
                    <a:pt x="2988" y="6353"/>
                  </a:cubicBezTo>
                  <a:cubicBezTo>
                    <a:pt x="3022" y="6353"/>
                    <a:pt x="3057" y="6355"/>
                    <a:pt x="3092" y="6358"/>
                  </a:cubicBezTo>
                  <a:cubicBezTo>
                    <a:pt x="3543" y="6408"/>
                    <a:pt x="3927" y="6742"/>
                    <a:pt x="4328" y="6942"/>
                  </a:cubicBezTo>
                  <a:cubicBezTo>
                    <a:pt x="4676" y="7103"/>
                    <a:pt x="5046" y="7183"/>
                    <a:pt x="5413" y="7183"/>
                  </a:cubicBezTo>
                  <a:cubicBezTo>
                    <a:pt x="5997" y="7183"/>
                    <a:pt x="6573" y="6982"/>
                    <a:pt x="7035" y="6592"/>
                  </a:cubicBezTo>
                  <a:cubicBezTo>
                    <a:pt x="7319" y="6341"/>
                    <a:pt x="7553" y="5973"/>
                    <a:pt x="7452" y="5606"/>
                  </a:cubicBezTo>
                  <a:cubicBezTo>
                    <a:pt x="7352" y="5272"/>
                    <a:pt x="7001" y="5054"/>
                    <a:pt x="6884" y="4720"/>
                  </a:cubicBezTo>
                  <a:cubicBezTo>
                    <a:pt x="6701" y="4236"/>
                    <a:pt x="7085" y="3701"/>
                    <a:pt x="6985" y="3200"/>
                  </a:cubicBezTo>
                  <a:cubicBezTo>
                    <a:pt x="6851" y="2515"/>
                    <a:pt x="5965" y="2247"/>
                    <a:pt x="5615" y="1646"/>
                  </a:cubicBezTo>
                  <a:cubicBezTo>
                    <a:pt x="5431" y="1362"/>
                    <a:pt x="5397" y="1011"/>
                    <a:pt x="5247" y="710"/>
                  </a:cubicBezTo>
                  <a:cubicBezTo>
                    <a:pt x="5114" y="485"/>
                    <a:pt x="4866" y="281"/>
                    <a:pt x="4620" y="281"/>
                  </a:cubicBezTo>
                  <a:cubicBezTo>
                    <a:pt x="4555" y="281"/>
                    <a:pt x="4491" y="295"/>
                    <a:pt x="4428" y="326"/>
                  </a:cubicBezTo>
                  <a:lnTo>
                    <a:pt x="3710" y="58"/>
                  </a:lnTo>
                  <a:cubicBezTo>
                    <a:pt x="3561" y="20"/>
                    <a:pt x="3410" y="1"/>
                    <a:pt x="3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588;p60"/>
            <p:cNvSpPr/>
            <p:nvPr/>
          </p:nvSpPr>
          <p:spPr>
            <a:xfrm>
              <a:off x="4743365" y="3381690"/>
              <a:ext cx="110348" cy="202973"/>
            </a:xfrm>
            <a:custGeom>
              <a:avLst/>
              <a:gdLst/>
              <a:ahLst/>
              <a:cxnLst/>
              <a:rect l="l" t="t" r="r" b="b"/>
              <a:pathLst>
                <a:path w="3443" h="6333" extrusionOk="0">
                  <a:moveTo>
                    <a:pt x="1354" y="0"/>
                  </a:moveTo>
                  <a:lnTo>
                    <a:pt x="1" y="1788"/>
                  </a:lnTo>
                  <a:lnTo>
                    <a:pt x="301" y="6333"/>
                  </a:lnTo>
                  <a:lnTo>
                    <a:pt x="2574" y="6182"/>
                  </a:lnTo>
                  <a:cubicBezTo>
                    <a:pt x="2524" y="5764"/>
                    <a:pt x="2507" y="5330"/>
                    <a:pt x="2524" y="4896"/>
                  </a:cubicBezTo>
                  <a:cubicBezTo>
                    <a:pt x="2524" y="4896"/>
                    <a:pt x="3443" y="4712"/>
                    <a:pt x="3409" y="3776"/>
                  </a:cubicBezTo>
                  <a:cubicBezTo>
                    <a:pt x="3376" y="2840"/>
                    <a:pt x="3125" y="685"/>
                    <a:pt x="3125" y="685"/>
                  </a:cubicBezTo>
                  <a:lnTo>
                    <a:pt x="135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589;p60"/>
            <p:cNvSpPr/>
            <p:nvPr/>
          </p:nvSpPr>
          <p:spPr>
            <a:xfrm>
              <a:off x="4836919" y="3450758"/>
              <a:ext cx="8878" cy="5769"/>
            </a:xfrm>
            <a:custGeom>
              <a:avLst/>
              <a:gdLst/>
              <a:ahLst/>
              <a:cxnLst/>
              <a:rect l="l" t="t" r="r" b="b"/>
              <a:pathLst>
                <a:path w="277" h="180" extrusionOk="0">
                  <a:moveTo>
                    <a:pt x="139" y="0"/>
                  </a:moveTo>
                  <a:cubicBezTo>
                    <a:pt x="0" y="13"/>
                    <a:pt x="158" y="179"/>
                    <a:pt x="235" y="179"/>
                  </a:cubicBezTo>
                  <a:cubicBezTo>
                    <a:pt x="260" y="179"/>
                    <a:pt x="277" y="162"/>
                    <a:pt x="273" y="117"/>
                  </a:cubicBezTo>
                  <a:cubicBezTo>
                    <a:pt x="256" y="51"/>
                    <a:pt x="206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590;p60"/>
            <p:cNvSpPr/>
            <p:nvPr/>
          </p:nvSpPr>
          <p:spPr>
            <a:xfrm>
              <a:off x="4830124" y="3446078"/>
              <a:ext cx="15544" cy="4711"/>
            </a:xfrm>
            <a:custGeom>
              <a:avLst/>
              <a:gdLst/>
              <a:ahLst/>
              <a:cxnLst/>
              <a:rect l="l" t="t" r="r" b="b"/>
              <a:pathLst>
                <a:path w="485" h="147" extrusionOk="0">
                  <a:moveTo>
                    <a:pt x="243" y="0"/>
                  </a:moveTo>
                  <a:cubicBezTo>
                    <a:pt x="176" y="0"/>
                    <a:pt x="109" y="21"/>
                    <a:pt x="50" y="63"/>
                  </a:cubicBezTo>
                  <a:cubicBezTo>
                    <a:pt x="17" y="96"/>
                    <a:pt x="0" y="130"/>
                    <a:pt x="17" y="146"/>
                  </a:cubicBezTo>
                  <a:cubicBezTo>
                    <a:pt x="34" y="146"/>
                    <a:pt x="117" y="80"/>
                    <a:pt x="251" y="80"/>
                  </a:cubicBezTo>
                  <a:cubicBezTo>
                    <a:pt x="355" y="80"/>
                    <a:pt x="446" y="132"/>
                    <a:pt x="476" y="132"/>
                  </a:cubicBezTo>
                  <a:cubicBezTo>
                    <a:pt x="480" y="132"/>
                    <a:pt x="483" y="132"/>
                    <a:pt x="485" y="130"/>
                  </a:cubicBezTo>
                  <a:cubicBezTo>
                    <a:pt x="485" y="113"/>
                    <a:pt x="468" y="96"/>
                    <a:pt x="435" y="63"/>
                  </a:cubicBezTo>
                  <a:cubicBezTo>
                    <a:pt x="376" y="21"/>
                    <a:pt x="309" y="0"/>
                    <a:pt x="2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591;p60"/>
            <p:cNvSpPr/>
            <p:nvPr/>
          </p:nvSpPr>
          <p:spPr>
            <a:xfrm>
              <a:off x="4791921" y="3454507"/>
              <a:ext cx="8910" cy="5737"/>
            </a:xfrm>
            <a:custGeom>
              <a:avLst/>
              <a:gdLst/>
              <a:ahLst/>
              <a:cxnLst/>
              <a:rect l="l" t="t" r="r" b="b"/>
              <a:pathLst>
                <a:path w="278" h="179" extrusionOk="0">
                  <a:moveTo>
                    <a:pt x="140" y="0"/>
                  </a:moveTo>
                  <a:cubicBezTo>
                    <a:pt x="1" y="13"/>
                    <a:pt x="158" y="179"/>
                    <a:pt x="236" y="179"/>
                  </a:cubicBezTo>
                  <a:cubicBezTo>
                    <a:pt x="261" y="179"/>
                    <a:pt x="277" y="162"/>
                    <a:pt x="273" y="117"/>
                  </a:cubicBezTo>
                  <a:cubicBezTo>
                    <a:pt x="257" y="50"/>
                    <a:pt x="207" y="0"/>
                    <a:pt x="1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592;p60"/>
            <p:cNvSpPr/>
            <p:nvPr/>
          </p:nvSpPr>
          <p:spPr>
            <a:xfrm>
              <a:off x="4785126" y="3450277"/>
              <a:ext cx="15576" cy="4359"/>
            </a:xfrm>
            <a:custGeom>
              <a:avLst/>
              <a:gdLst/>
              <a:ahLst/>
              <a:cxnLst/>
              <a:rect l="l" t="t" r="r" b="b"/>
              <a:pathLst>
                <a:path w="486" h="136" extrusionOk="0">
                  <a:moveTo>
                    <a:pt x="254" y="1"/>
                  </a:moveTo>
                  <a:cubicBezTo>
                    <a:pt x="184" y="1"/>
                    <a:pt x="113" y="21"/>
                    <a:pt x="51" y="66"/>
                  </a:cubicBezTo>
                  <a:cubicBezTo>
                    <a:pt x="18" y="99"/>
                    <a:pt x="1" y="132"/>
                    <a:pt x="18" y="132"/>
                  </a:cubicBezTo>
                  <a:cubicBezTo>
                    <a:pt x="19" y="134"/>
                    <a:pt x="22" y="135"/>
                    <a:pt x="26" y="135"/>
                  </a:cubicBezTo>
                  <a:cubicBezTo>
                    <a:pt x="53" y="135"/>
                    <a:pt x="133" y="82"/>
                    <a:pt x="251" y="82"/>
                  </a:cubicBezTo>
                  <a:cubicBezTo>
                    <a:pt x="265" y="80"/>
                    <a:pt x="278" y="80"/>
                    <a:pt x="290" y="80"/>
                  </a:cubicBezTo>
                  <a:cubicBezTo>
                    <a:pt x="377" y="80"/>
                    <a:pt x="450" y="118"/>
                    <a:pt x="477" y="118"/>
                  </a:cubicBezTo>
                  <a:cubicBezTo>
                    <a:pt x="481" y="118"/>
                    <a:pt x="483" y="118"/>
                    <a:pt x="485" y="116"/>
                  </a:cubicBezTo>
                  <a:cubicBezTo>
                    <a:pt x="485" y="116"/>
                    <a:pt x="469" y="82"/>
                    <a:pt x="435" y="49"/>
                  </a:cubicBezTo>
                  <a:cubicBezTo>
                    <a:pt x="380" y="17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593;p60"/>
            <p:cNvSpPr/>
            <p:nvPr/>
          </p:nvSpPr>
          <p:spPr>
            <a:xfrm>
              <a:off x="4814580" y="3451815"/>
              <a:ext cx="13974" cy="35928"/>
            </a:xfrm>
            <a:custGeom>
              <a:avLst/>
              <a:gdLst/>
              <a:ahLst/>
              <a:cxnLst/>
              <a:rect l="l" t="t" r="r" b="b"/>
              <a:pathLst>
                <a:path w="436" h="1121" extrusionOk="0">
                  <a:moveTo>
                    <a:pt x="1" y="1"/>
                  </a:moveTo>
                  <a:cubicBezTo>
                    <a:pt x="68" y="235"/>
                    <a:pt x="151" y="452"/>
                    <a:pt x="251" y="669"/>
                  </a:cubicBezTo>
                  <a:lnTo>
                    <a:pt x="352" y="937"/>
                  </a:lnTo>
                  <a:cubicBezTo>
                    <a:pt x="385" y="970"/>
                    <a:pt x="385" y="1003"/>
                    <a:pt x="385" y="1037"/>
                  </a:cubicBezTo>
                  <a:cubicBezTo>
                    <a:pt x="385" y="1053"/>
                    <a:pt x="352" y="1070"/>
                    <a:pt x="318" y="1070"/>
                  </a:cubicBezTo>
                  <a:cubicBezTo>
                    <a:pt x="251" y="1087"/>
                    <a:pt x="185" y="1104"/>
                    <a:pt x="118" y="1120"/>
                  </a:cubicBezTo>
                  <a:lnTo>
                    <a:pt x="318" y="1120"/>
                  </a:lnTo>
                  <a:cubicBezTo>
                    <a:pt x="335" y="1104"/>
                    <a:pt x="368" y="1104"/>
                    <a:pt x="385" y="1104"/>
                  </a:cubicBezTo>
                  <a:cubicBezTo>
                    <a:pt x="402" y="1087"/>
                    <a:pt x="418" y="1070"/>
                    <a:pt x="435" y="1053"/>
                  </a:cubicBezTo>
                  <a:cubicBezTo>
                    <a:pt x="435" y="1003"/>
                    <a:pt x="435" y="953"/>
                    <a:pt x="402" y="920"/>
                  </a:cubicBezTo>
                  <a:lnTo>
                    <a:pt x="302" y="652"/>
                  </a:lnTo>
                  <a:cubicBezTo>
                    <a:pt x="218" y="435"/>
                    <a:pt x="118" y="2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594;p60"/>
            <p:cNvSpPr/>
            <p:nvPr/>
          </p:nvSpPr>
          <p:spPr>
            <a:xfrm>
              <a:off x="4781921" y="3528928"/>
              <a:ext cx="40191" cy="17628"/>
            </a:xfrm>
            <a:custGeom>
              <a:avLst/>
              <a:gdLst/>
              <a:ahLst/>
              <a:cxnLst/>
              <a:rect l="l" t="t" r="r" b="b"/>
              <a:pathLst>
                <a:path w="1254" h="550" extrusionOk="0">
                  <a:moveTo>
                    <a:pt x="1" y="1"/>
                  </a:moveTo>
                  <a:cubicBezTo>
                    <a:pt x="1" y="1"/>
                    <a:pt x="282" y="550"/>
                    <a:pt x="1038" y="550"/>
                  </a:cubicBezTo>
                  <a:cubicBezTo>
                    <a:pt x="1106" y="550"/>
                    <a:pt x="1178" y="545"/>
                    <a:pt x="1254" y="536"/>
                  </a:cubicBezTo>
                  <a:lnTo>
                    <a:pt x="1254" y="302"/>
                  </a:lnTo>
                  <a:cubicBezTo>
                    <a:pt x="1205" y="305"/>
                    <a:pt x="1155" y="307"/>
                    <a:pt x="1106" y="307"/>
                  </a:cubicBezTo>
                  <a:cubicBezTo>
                    <a:pt x="718" y="307"/>
                    <a:pt x="327" y="19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595;p60"/>
            <p:cNvSpPr/>
            <p:nvPr/>
          </p:nvSpPr>
          <p:spPr>
            <a:xfrm>
              <a:off x="4804965" y="3492711"/>
              <a:ext cx="12884" cy="8942"/>
            </a:xfrm>
            <a:custGeom>
              <a:avLst/>
              <a:gdLst/>
              <a:ahLst/>
              <a:cxnLst/>
              <a:rect l="l" t="t" r="r" b="b"/>
              <a:pathLst>
                <a:path w="402" h="279" extrusionOk="0">
                  <a:moveTo>
                    <a:pt x="165" y="0"/>
                  </a:moveTo>
                  <a:cubicBezTo>
                    <a:pt x="131" y="0"/>
                    <a:pt x="96" y="9"/>
                    <a:pt x="67" y="28"/>
                  </a:cubicBezTo>
                  <a:cubicBezTo>
                    <a:pt x="17" y="45"/>
                    <a:pt x="0" y="112"/>
                    <a:pt x="0" y="162"/>
                  </a:cubicBezTo>
                  <a:cubicBezTo>
                    <a:pt x="17" y="229"/>
                    <a:pt x="84" y="279"/>
                    <a:pt x="150" y="279"/>
                  </a:cubicBezTo>
                  <a:cubicBezTo>
                    <a:pt x="201" y="279"/>
                    <a:pt x="267" y="279"/>
                    <a:pt x="334" y="245"/>
                  </a:cubicBezTo>
                  <a:cubicBezTo>
                    <a:pt x="351" y="245"/>
                    <a:pt x="368" y="245"/>
                    <a:pt x="384" y="229"/>
                  </a:cubicBezTo>
                  <a:cubicBezTo>
                    <a:pt x="401" y="212"/>
                    <a:pt x="401" y="195"/>
                    <a:pt x="401" y="178"/>
                  </a:cubicBezTo>
                  <a:cubicBezTo>
                    <a:pt x="368" y="95"/>
                    <a:pt x="317" y="28"/>
                    <a:pt x="234" y="11"/>
                  </a:cubicBezTo>
                  <a:cubicBezTo>
                    <a:pt x="213" y="4"/>
                    <a:pt x="190" y="0"/>
                    <a:pt x="1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596;p60"/>
            <p:cNvSpPr/>
            <p:nvPr/>
          </p:nvSpPr>
          <p:spPr>
            <a:xfrm>
              <a:off x="4806023" y="3488256"/>
              <a:ext cx="14487" cy="12339"/>
            </a:xfrm>
            <a:custGeom>
              <a:avLst/>
              <a:gdLst/>
              <a:ahLst/>
              <a:cxnLst/>
              <a:rect l="l" t="t" r="r" b="b"/>
              <a:pathLst>
                <a:path w="452" h="385" extrusionOk="0">
                  <a:moveTo>
                    <a:pt x="17" y="0"/>
                  </a:moveTo>
                  <a:cubicBezTo>
                    <a:pt x="17" y="0"/>
                    <a:pt x="0" y="33"/>
                    <a:pt x="17" y="100"/>
                  </a:cubicBezTo>
                  <a:cubicBezTo>
                    <a:pt x="17" y="184"/>
                    <a:pt x="67" y="251"/>
                    <a:pt x="134" y="301"/>
                  </a:cubicBezTo>
                  <a:cubicBezTo>
                    <a:pt x="184" y="351"/>
                    <a:pt x="268" y="384"/>
                    <a:pt x="351" y="384"/>
                  </a:cubicBezTo>
                  <a:cubicBezTo>
                    <a:pt x="418" y="384"/>
                    <a:pt x="452" y="351"/>
                    <a:pt x="452" y="351"/>
                  </a:cubicBezTo>
                  <a:cubicBezTo>
                    <a:pt x="452" y="334"/>
                    <a:pt x="301" y="351"/>
                    <a:pt x="168" y="251"/>
                  </a:cubicBezTo>
                  <a:cubicBezTo>
                    <a:pt x="51" y="150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597;p60"/>
            <p:cNvSpPr/>
            <p:nvPr/>
          </p:nvSpPr>
          <p:spPr>
            <a:xfrm>
              <a:off x="4723558" y="3375793"/>
              <a:ext cx="124258" cy="125860"/>
            </a:xfrm>
            <a:custGeom>
              <a:avLst/>
              <a:gdLst/>
              <a:ahLst/>
              <a:cxnLst/>
              <a:rect l="l" t="t" r="r" b="b"/>
              <a:pathLst>
                <a:path w="3877" h="3927" extrusionOk="0">
                  <a:moveTo>
                    <a:pt x="2423" y="0"/>
                  </a:moveTo>
                  <a:cubicBezTo>
                    <a:pt x="1671" y="17"/>
                    <a:pt x="953" y="368"/>
                    <a:pt x="502" y="986"/>
                  </a:cubicBezTo>
                  <a:cubicBezTo>
                    <a:pt x="117" y="1487"/>
                    <a:pt x="0" y="2139"/>
                    <a:pt x="184" y="2757"/>
                  </a:cubicBezTo>
                  <a:cubicBezTo>
                    <a:pt x="268" y="2958"/>
                    <a:pt x="485" y="3910"/>
                    <a:pt x="719" y="3927"/>
                  </a:cubicBezTo>
                  <a:cubicBezTo>
                    <a:pt x="721" y="3927"/>
                    <a:pt x="723" y="3927"/>
                    <a:pt x="725" y="3927"/>
                  </a:cubicBezTo>
                  <a:cubicBezTo>
                    <a:pt x="971" y="3927"/>
                    <a:pt x="1087" y="2972"/>
                    <a:pt x="1153" y="2740"/>
                  </a:cubicBezTo>
                  <a:cubicBezTo>
                    <a:pt x="1203" y="2506"/>
                    <a:pt x="1187" y="2256"/>
                    <a:pt x="1253" y="2022"/>
                  </a:cubicBezTo>
                  <a:cubicBezTo>
                    <a:pt x="1402" y="2108"/>
                    <a:pt x="1565" y="2150"/>
                    <a:pt x="1727" y="2150"/>
                  </a:cubicBezTo>
                  <a:cubicBezTo>
                    <a:pt x="1912" y="2150"/>
                    <a:pt x="2096" y="2095"/>
                    <a:pt x="2256" y="1989"/>
                  </a:cubicBezTo>
                  <a:cubicBezTo>
                    <a:pt x="2540" y="1805"/>
                    <a:pt x="2791" y="1537"/>
                    <a:pt x="2974" y="1253"/>
                  </a:cubicBezTo>
                  <a:lnTo>
                    <a:pt x="2974" y="1253"/>
                  </a:lnTo>
                  <a:lnTo>
                    <a:pt x="2757" y="1821"/>
                  </a:lnTo>
                  <a:cubicBezTo>
                    <a:pt x="3325" y="1788"/>
                    <a:pt x="3776" y="1337"/>
                    <a:pt x="3810" y="769"/>
                  </a:cubicBezTo>
                  <a:lnTo>
                    <a:pt x="3877" y="936"/>
                  </a:lnTo>
                  <a:cubicBezTo>
                    <a:pt x="3793" y="669"/>
                    <a:pt x="3609" y="418"/>
                    <a:pt x="3375" y="268"/>
                  </a:cubicBezTo>
                  <a:cubicBezTo>
                    <a:pt x="3091" y="84"/>
                    <a:pt x="2757" y="0"/>
                    <a:pt x="24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598;p60"/>
            <p:cNvSpPr/>
            <p:nvPr/>
          </p:nvSpPr>
          <p:spPr>
            <a:xfrm>
              <a:off x="4831727" y="3386497"/>
              <a:ext cx="92144" cy="146212"/>
            </a:xfrm>
            <a:custGeom>
              <a:avLst/>
              <a:gdLst/>
              <a:ahLst/>
              <a:cxnLst/>
              <a:rect l="l" t="t" r="r" b="b"/>
              <a:pathLst>
                <a:path w="2875" h="4562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7"/>
                    <a:pt x="34" y="34"/>
                    <a:pt x="51" y="51"/>
                  </a:cubicBezTo>
                  <a:cubicBezTo>
                    <a:pt x="84" y="101"/>
                    <a:pt x="134" y="134"/>
                    <a:pt x="184" y="184"/>
                  </a:cubicBezTo>
                  <a:cubicBezTo>
                    <a:pt x="268" y="234"/>
                    <a:pt x="368" y="268"/>
                    <a:pt x="452" y="301"/>
                  </a:cubicBezTo>
                  <a:cubicBezTo>
                    <a:pt x="569" y="351"/>
                    <a:pt x="686" y="385"/>
                    <a:pt x="819" y="452"/>
                  </a:cubicBezTo>
                  <a:cubicBezTo>
                    <a:pt x="970" y="502"/>
                    <a:pt x="1087" y="602"/>
                    <a:pt x="1170" y="736"/>
                  </a:cubicBezTo>
                  <a:cubicBezTo>
                    <a:pt x="1270" y="886"/>
                    <a:pt x="1320" y="1053"/>
                    <a:pt x="1304" y="1237"/>
                  </a:cubicBezTo>
                  <a:cubicBezTo>
                    <a:pt x="1270" y="1437"/>
                    <a:pt x="1254" y="1638"/>
                    <a:pt x="1254" y="1838"/>
                  </a:cubicBezTo>
                  <a:cubicBezTo>
                    <a:pt x="1270" y="1955"/>
                    <a:pt x="1320" y="2056"/>
                    <a:pt x="1404" y="2139"/>
                  </a:cubicBezTo>
                  <a:cubicBezTo>
                    <a:pt x="1488" y="2223"/>
                    <a:pt x="1604" y="2256"/>
                    <a:pt x="1721" y="2273"/>
                  </a:cubicBezTo>
                  <a:cubicBezTo>
                    <a:pt x="2139" y="2323"/>
                    <a:pt x="2490" y="2574"/>
                    <a:pt x="2657" y="2958"/>
                  </a:cubicBezTo>
                  <a:cubicBezTo>
                    <a:pt x="2807" y="3259"/>
                    <a:pt x="2807" y="3609"/>
                    <a:pt x="2657" y="3910"/>
                  </a:cubicBezTo>
                  <a:cubicBezTo>
                    <a:pt x="2574" y="4127"/>
                    <a:pt x="2423" y="4294"/>
                    <a:pt x="2239" y="4428"/>
                  </a:cubicBezTo>
                  <a:cubicBezTo>
                    <a:pt x="2106" y="4512"/>
                    <a:pt x="2022" y="4545"/>
                    <a:pt x="2022" y="4562"/>
                  </a:cubicBezTo>
                  <a:cubicBezTo>
                    <a:pt x="2039" y="4545"/>
                    <a:pt x="2056" y="4545"/>
                    <a:pt x="2089" y="4545"/>
                  </a:cubicBezTo>
                  <a:cubicBezTo>
                    <a:pt x="2139" y="4512"/>
                    <a:pt x="2189" y="4478"/>
                    <a:pt x="2256" y="4445"/>
                  </a:cubicBezTo>
                  <a:cubicBezTo>
                    <a:pt x="2457" y="4328"/>
                    <a:pt x="2607" y="4144"/>
                    <a:pt x="2707" y="3944"/>
                  </a:cubicBezTo>
                  <a:cubicBezTo>
                    <a:pt x="2874" y="3626"/>
                    <a:pt x="2874" y="3242"/>
                    <a:pt x="2724" y="2924"/>
                  </a:cubicBezTo>
                  <a:cubicBezTo>
                    <a:pt x="2640" y="2741"/>
                    <a:pt x="2507" y="2574"/>
                    <a:pt x="2340" y="2457"/>
                  </a:cubicBezTo>
                  <a:cubicBezTo>
                    <a:pt x="2173" y="2323"/>
                    <a:pt x="1955" y="2223"/>
                    <a:pt x="1738" y="2206"/>
                  </a:cubicBezTo>
                  <a:cubicBezTo>
                    <a:pt x="1621" y="2189"/>
                    <a:pt x="1538" y="2156"/>
                    <a:pt x="1454" y="2089"/>
                  </a:cubicBezTo>
                  <a:cubicBezTo>
                    <a:pt x="1387" y="2022"/>
                    <a:pt x="1337" y="1922"/>
                    <a:pt x="1320" y="1822"/>
                  </a:cubicBezTo>
                  <a:cubicBezTo>
                    <a:pt x="1320" y="1638"/>
                    <a:pt x="1337" y="1437"/>
                    <a:pt x="1371" y="1237"/>
                  </a:cubicBezTo>
                  <a:cubicBezTo>
                    <a:pt x="1371" y="1053"/>
                    <a:pt x="1320" y="869"/>
                    <a:pt x="1220" y="702"/>
                  </a:cubicBezTo>
                  <a:cubicBezTo>
                    <a:pt x="1120" y="568"/>
                    <a:pt x="986" y="468"/>
                    <a:pt x="836" y="401"/>
                  </a:cubicBezTo>
                  <a:cubicBezTo>
                    <a:pt x="702" y="335"/>
                    <a:pt x="585" y="301"/>
                    <a:pt x="468" y="268"/>
                  </a:cubicBezTo>
                  <a:cubicBezTo>
                    <a:pt x="368" y="234"/>
                    <a:pt x="284" y="201"/>
                    <a:pt x="201" y="151"/>
                  </a:cubicBezTo>
                  <a:cubicBezTo>
                    <a:pt x="134" y="117"/>
                    <a:pt x="67" y="5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599;p60"/>
            <p:cNvSpPr/>
            <p:nvPr/>
          </p:nvSpPr>
          <p:spPr>
            <a:xfrm>
              <a:off x="4673752" y="3408996"/>
              <a:ext cx="67497" cy="177269"/>
            </a:xfrm>
            <a:custGeom>
              <a:avLst/>
              <a:gdLst/>
              <a:ahLst/>
              <a:cxnLst/>
              <a:rect l="l" t="t" r="r" b="b"/>
              <a:pathLst>
                <a:path w="2106" h="5531" extrusionOk="0">
                  <a:moveTo>
                    <a:pt x="2106" y="0"/>
                  </a:moveTo>
                  <a:cubicBezTo>
                    <a:pt x="2089" y="84"/>
                    <a:pt x="2089" y="167"/>
                    <a:pt x="2056" y="251"/>
                  </a:cubicBezTo>
                  <a:cubicBezTo>
                    <a:pt x="1989" y="485"/>
                    <a:pt x="1872" y="702"/>
                    <a:pt x="1705" y="869"/>
                  </a:cubicBezTo>
                  <a:cubicBezTo>
                    <a:pt x="1487" y="1103"/>
                    <a:pt x="1187" y="1303"/>
                    <a:pt x="886" y="1587"/>
                  </a:cubicBezTo>
                  <a:cubicBezTo>
                    <a:pt x="719" y="1738"/>
                    <a:pt x="585" y="1922"/>
                    <a:pt x="502" y="2122"/>
                  </a:cubicBezTo>
                  <a:cubicBezTo>
                    <a:pt x="385" y="2339"/>
                    <a:pt x="368" y="2573"/>
                    <a:pt x="435" y="2807"/>
                  </a:cubicBezTo>
                  <a:cubicBezTo>
                    <a:pt x="518" y="3041"/>
                    <a:pt x="669" y="3225"/>
                    <a:pt x="669" y="3442"/>
                  </a:cubicBezTo>
                  <a:cubicBezTo>
                    <a:pt x="685" y="3643"/>
                    <a:pt x="585" y="3843"/>
                    <a:pt x="401" y="3960"/>
                  </a:cubicBezTo>
                  <a:cubicBezTo>
                    <a:pt x="318" y="4010"/>
                    <a:pt x="234" y="4077"/>
                    <a:pt x="168" y="4144"/>
                  </a:cubicBezTo>
                  <a:cubicBezTo>
                    <a:pt x="101" y="4211"/>
                    <a:pt x="51" y="4311"/>
                    <a:pt x="34" y="4411"/>
                  </a:cubicBezTo>
                  <a:cubicBezTo>
                    <a:pt x="0" y="4578"/>
                    <a:pt x="34" y="4762"/>
                    <a:pt x="101" y="4912"/>
                  </a:cubicBezTo>
                  <a:cubicBezTo>
                    <a:pt x="168" y="5046"/>
                    <a:pt x="268" y="5146"/>
                    <a:pt x="385" y="5247"/>
                  </a:cubicBezTo>
                  <a:cubicBezTo>
                    <a:pt x="468" y="5313"/>
                    <a:pt x="552" y="5364"/>
                    <a:pt x="635" y="5414"/>
                  </a:cubicBezTo>
                  <a:cubicBezTo>
                    <a:pt x="719" y="5464"/>
                    <a:pt x="786" y="5497"/>
                    <a:pt x="819" y="5514"/>
                  </a:cubicBezTo>
                  <a:cubicBezTo>
                    <a:pt x="836" y="5514"/>
                    <a:pt x="869" y="5531"/>
                    <a:pt x="886" y="5531"/>
                  </a:cubicBezTo>
                  <a:cubicBezTo>
                    <a:pt x="886" y="5531"/>
                    <a:pt x="802" y="5481"/>
                    <a:pt x="652" y="5397"/>
                  </a:cubicBezTo>
                  <a:cubicBezTo>
                    <a:pt x="452" y="5280"/>
                    <a:pt x="268" y="5096"/>
                    <a:pt x="151" y="4896"/>
                  </a:cubicBezTo>
                  <a:cubicBezTo>
                    <a:pt x="84" y="4745"/>
                    <a:pt x="67" y="4578"/>
                    <a:pt x="84" y="4411"/>
                  </a:cubicBezTo>
                  <a:cubicBezTo>
                    <a:pt x="117" y="4328"/>
                    <a:pt x="151" y="4244"/>
                    <a:pt x="218" y="4177"/>
                  </a:cubicBezTo>
                  <a:cubicBezTo>
                    <a:pt x="284" y="4110"/>
                    <a:pt x="351" y="4060"/>
                    <a:pt x="435" y="4010"/>
                  </a:cubicBezTo>
                  <a:cubicBezTo>
                    <a:pt x="635" y="3877"/>
                    <a:pt x="752" y="3659"/>
                    <a:pt x="752" y="3442"/>
                  </a:cubicBezTo>
                  <a:cubicBezTo>
                    <a:pt x="736" y="3191"/>
                    <a:pt x="569" y="3008"/>
                    <a:pt x="502" y="2790"/>
                  </a:cubicBezTo>
                  <a:cubicBezTo>
                    <a:pt x="435" y="2573"/>
                    <a:pt x="452" y="2339"/>
                    <a:pt x="552" y="2139"/>
                  </a:cubicBezTo>
                  <a:cubicBezTo>
                    <a:pt x="652" y="1955"/>
                    <a:pt x="769" y="1788"/>
                    <a:pt x="919" y="1638"/>
                  </a:cubicBezTo>
                  <a:cubicBezTo>
                    <a:pt x="1220" y="1354"/>
                    <a:pt x="1521" y="1136"/>
                    <a:pt x="1738" y="902"/>
                  </a:cubicBezTo>
                  <a:cubicBezTo>
                    <a:pt x="1905" y="719"/>
                    <a:pt x="2022" y="501"/>
                    <a:pt x="2089" y="267"/>
                  </a:cubicBezTo>
                  <a:cubicBezTo>
                    <a:pt x="2106" y="201"/>
                    <a:pt x="2106" y="134"/>
                    <a:pt x="2106" y="67"/>
                  </a:cubicBezTo>
                  <a:cubicBezTo>
                    <a:pt x="2106" y="34"/>
                    <a:pt x="2106" y="17"/>
                    <a:pt x="2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600;p60"/>
            <p:cNvSpPr/>
            <p:nvPr/>
          </p:nvSpPr>
          <p:spPr>
            <a:xfrm>
              <a:off x="4836534" y="3403003"/>
              <a:ext cx="13974" cy="34390"/>
            </a:xfrm>
            <a:custGeom>
              <a:avLst/>
              <a:gdLst/>
              <a:ahLst/>
              <a:cxnLst/>
              <a:rect l="l" t="t" r="r" b="b"/>
              <a:pathLst>
                <a:path w="436" h="1073" extrusionOk="0">
                  <a:moveTo>
                    <a:pt x="71" y="0"/>
                  </a:moveTo>
                  <a:cubicBezTo>
                    <a:pt x="64" y="0"/>
                    <a:pt x="58" y="1"/>
                    <a:pt x="51" y="3"/>
                  </a:cubicBezTo>
                  <a:cubicBezTo>
                    <a:pt x="1" y="20"/>
                    <a:pt x="1" y="87"/>
                    <a:pt x="18" y="137"/>
                  </a:cubicBezTo>
                  <a:cubicBezTo>
                    <a:pt x="18" y="304"/>
                    <a:pt x="51" y="471"/>
                    <a:pt x="101" y="638"/>
                  </a:cubicBezTo>
                  <a:cubicBezTo>
                    <a:pt x="151" y="789"/>
                    <a:pt x="268" y="939"/>
                    <a:pt x="402" y="1039"/>
                  </a:cubicBezTo>
                  <a:lnTo>
                    <a:pt x="368" y="1056"/>
                  </a:lnTo>
                  <a:lnTo>
                    <a:pt x="402" y="1073"/>
                  </a:lnTo>
                  <a:cubicBezTo>
                    <a:pt x="435" y="722"/>
                    <a:pt x="352" y="371"/>
                    <a:pt x="168" y="70"/>
                  </a:cubicBezTo>
                  <a:cubicBezTo>
                    <a:pt x="139" y="41"/>
                    <a:pt x="110" y="0"/>
                    <a:pt x="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601;p60"/>
            <p:cNvSpPr/>
            <p:nvPr/>
          </p:nvSpPr>
          <p:spPr>
            <a:xfrm>
              <a:off x="4703206" y="3358454"/>
              <a:ext cx="56248" cy="51408"/>
            </a:xfrm>
            <a:custGeom>
              <a:avLst/>
              <a:gdLst/>
              <a:ahLst/>
              <a:cxnLst/>
              <a:rect l="l" t="t" r="r" b="b"/>
              <a:pathLst>
                <a:path w="1755" h="1604" extrusionOk="0">
                  <a:moveTo>
                    <a:pt x="773" y="1"/>
                  </a:moveTo>
                  <a:cubicBezTo>
                    <a:pt x="624" y="1"/>
                    <a:pt x="472" y="41"/>
                    <a:pt x="335" y="124"/>
                  </a:cubicBezTo>
                  <a:cubicBezTo>
                    <a:pt x="184" y="207"/>
                    <a:pt x="84" y="357"/>
                    <a:pt x="34" y="525"/>
                  </a:cubicBezTo>
                  <a:cubicBezTo>
                    <a:pt x="0" y="708"/>
                    <a:pt x="34" y="909"/>
                    <a:pt x="134" y="1059"/>
                  </a:cubicBezTo>
                  <a:cubicBezTo>
                    <a:pt x="234" y="1226"/>
                    <a:pt x="385" y="1343"/>
                    <a:pt x="552" y="1443"/>
                  </a:cubicBezTo>
                  <a:cubicBezTo>
                    <a:pt x="712" y="1550"/>
                    <a:pt x="905" y="1604"/>
                    <a:pt x="1104" y="1604"/>
                  </a:cubicBezTo>
                  <a:cubicBezTo>
                    <a:pt x="1153" y="1604"/>
                    <a:pt x="1203" y="1601"/>
                    <a:pt x="1254" y="1594"/>
                  </a:cubicBezTo>
                  <a:cubicBezTo>
                    <a:pt x="1504" y="1560"/>
                    <a:pt x="1705" y="1377"/>
                    <a:pt x="1755" y="1126"/>
                  </a:cubicBezTo>
                  <a:lnTo>
                    <a:pt x="1755" y="1126"/>
                  </a:lnTo>
                  <a:lnTo>
                    <a:pt x="1304" y="1226"/>
                  </a:lnTo>
                  <a:cubicBezTo>
                    <a:pt x="1571" y="959"/>
                    <a:pt x="1604" y="525"/>
                    <a:pt x="1354" y="240"/>
                  </a:cubicBezTo>
                  <a:cubicBezTo>
                    <a:pt x="1196" y="83"/>
                    <a:pt x="987" y="1"/>
                    <a:pt x="7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602;p60"/>
            <p:cNvSpPr/>
            <p:nvPr/>
          </p:nvSpPr>
          <p:spPr>
            <a:xfrm>
              <a:off x="4639491" y="3570945"/>
              <a:ext cx="326686" cy="362870"/>
            </a:xfrm>
            <a:custGeom>
              <a:avLst/>
              <a:gdLst/>
              <a:ahLst/>
              <a:cxnLst/>
              <a:rect l="l" t="t" r="r" b="b"/>
              <a:pathLst>
                <a:path w="10193" h="11322" extrusionOk="0">
                  <a:moveTo>
                    <a:pt x="6153" y="0"/>
                  </a:moveTo>
                  <a:cubicBezTo>
                    <a:pt x="5764" y="0"/>
                    <a:pt x="5497" y="60"/>
                    <a:pt x="5497" y="60"/>
                  </a:cubicBezTo>
                  <a:lnTo>
                    <a:pt x="3308" y="260"/>
                  </a:lnTo>
                  <a:cubicBezTo>
                    <a:pt x="3308" y="260"/>
                    <a:pt x="518" y="595"/>
                    <a:pt x="301" y="2600"/>
                  </a:cubicBezTo>
                  <a:lnTo>
                    <a:pt x="0" y="5056"/>
                  </a:lnTo>
                  <a:lnTo>
                    <a:pt x="1370" y="4956"/>
                  </a:lnTo>
                  <a:lnTo>
                    <a:pt x="1738" y="8247"/>
                  </a:lnTo>
                  <a:cubicBezTo>
                    <a:pt x="1237" y="9200"/>
                    <a:pt x="952" y="10252"/>
                    <a:pt x="902" y="11321"/>
                  </a:cubicBezTo>
                  <a:lnTo>
                    <a:pt x="8104" y="11071"/>
                  </a:lnTo>
                  <a:lnTo>
                    <a:pt x="7168" y="7963"/>
                  </a:lnTo>
                  <a:lnTo>
                    <a:pt x="7235" y="5975"/>
                  </a:lnTo>
                  <a:cubicBezTo>
                    <a:pt x="7235" y="5975"/>
                    <a:pt x="7887" y="5641"/>
                    <a:pt x="7853" y="4989"/>
                  </a:cubicBezTo>
                  <a:cubicBezTo>
                    <a:pt x="7825" y="4770"/>
                    <a:pt x="7769" y="4557"/>
                    <a:pt x="7686" y="4355"/>
                  </a:cubicBezTo>
                  <a:lnTo>
                    <a:pt x="7686" y="4355"/>
                  </a:lnTo>
                  <a:lnTo>
                    <a:pt x="8521" y="5908"/>
                  </a:lnTo>
                  <a:lnTo>
                    <a:pt x="10192" y="3836"/>
                  </a:lnTo>
                  <a:cubicBezTo>
                    <a:pt x="10192" y="3836"/>
                    <a:pt x="8388" y="962"/>
                    <a:pt x="8204" y="778"/>
                  </a:cubicBezTo>
                  <a:cubicBezTo>
                    <a:pt x="7566" y="131"/>
                    <a:pt x="6727" y="0"/>
                    <a:pt x="615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603;p60"/>
            <p:cNvSpPr/>
            <p:nvPr/>
          </p:nvSpPr>
          <p:spPr>
            <a:xfrm>
              <a:off x="4653946" y="3634436"/>
              <a:ext cx="274188" cy="35896"/>
            </a:xfrm>
            <a:custGeom>
              <a:avLst/>
              <a:gdLst/>
              <a:ahLst/>
              <a:cxnLst/>
              <a:rect l="l" t="t" r="r" b="b"/>
              <a:pathLst>
                <a:path w="8555" h="1120" extrusionOk="0">
                  <a:moveTo>
                    <a:pt x="0" y="0"/>
                  </a:moveTo>
                  <a:cubicBezTo>
                    <a:pt x="50" y="117"/>
                    <a:pt x="100" y="234"/>
                    <a:pt x="184" y="335"/>
                  </a:cubicBezTo>
                  <a:cubicBezTo>
                    <a:pt x="385" y="619"/>
                    <a:pt x="652" y="836"/>
                    <a:pt x="969" y="970"/>
                  </a:cubicBezTo>
                  <a:cubicBezTo>
                    <a:pt x="1187" y="1053"/>
                    <a:pt x="1420" y="1120"/>
                    <a:pt x="1654" y="1120"/>
                  </a:cubicBezTo>
                  <a:cubicBezTo>
                    <a:pt x="1922" y="1120"/>
                    <a:pt x="2189" y="1070"/>
                    <a:pt x="2440" y="970"/>
                  </a:cubicBezTo>
                  <a:cubicBezTo>
                    <a:pt x="2991" y="786"/>
                    <a:pt x="3509" y="435"/>
                    <a:pt x="4144" y="284"/>
                  </a:cubicBezTo>
                  <a:cubicBezTo>
                    <a:pt x="4388" y="229"/>
                    <a:pt x="4638" y="202"/>
                    <a:pt x="4889" y="202"/>
                  </a:cubicBezTo>
                  <a:cubicBezTo>
                    <a:pt x="5239" y="202"/>
                    <a:pt x="5591" y="254"/>
                    <a:pt x="5932" y="351"/>
                  </a:cubicBezTo>
                  <a:cubicBezTo>
                    <a:pt x="6199" y="435"/>
                    <a:pt x="6450" y="552"/>
                    <a:pt x="6684" y="635"/>
                  </a:cubicBezTo>
                  <a:cubicBezTo>
                    <a:pt x="6901" y="719"/>
                    <a:pt x="7135" y="786"/>
                    <a:pt x="7369" y="819"/>
                  </a:cubicBezTo>
                  <a:cubicBezTo>
                    <a:pt x="7426" y="828"/>
                    <a:pt x="7484" y="832"/>
                    <a:pt x="7542" y="832"/>
                  </a:cubicBezTo>
                  <a:cubicBezTo>
                    <a:pt x="7821" y="832"/>
                    <a:pt x="8102" y="735"/>
                    <a:pt x="8338" y="569"/>
                  </a:cubicBezTo>
                  <a:cubicBezTo>
                    <a:pt x="8405" y="502"/>
                    <a:pt x="8471" y="435"/>
                    <a:pt x="8522" y="368"/>
                  </a:cubicBezTo>
                  <a:cubicBezTo>
                    <a:pt x="8538" y="335"/>
                    <a:pt x="8555" y="301"/>
                    <a:pt x="8555" y="268"/>
                  </a:cubicBezTo>
                  <a:lnTo>
                    <a:pt x="8555" y="268"/>
                  </a:lnTo>
                  <a:cubicBezTo>
                    <a:pt x="8488" y="385"/>
                    <a:pt x="8421" y="468"/>
                    <a:pt x="8321" y="552"/>
                  </a:cubicBezTo>
                  <a:cubicBezTo>
                    <a:pt x="8092" y="700"/>
                    <a:pt x="7829" y="783"/>
                    <a:pt x="7561" y="783"/>
                  </a:cubicBezTo>
                  <a:cubicBezTo>
                    <a:pt x="7497" y="783"/>
                    <a:pt x="7433" y="779"/>
                    <a:pt x="7369" y="769"/>
                  </a:cubicBezTo>
                  <a:cubicBezTo>
                    <a:pt x="7135" y="736"/>
                    <a:pt x="6918" y="669"/>
                    <a:pt x="6700" y="585"/>
                  </a:cubicBezTo>
                  <a:cubicBezTo>
                    <a:pt x="6466" y="485"/>
                    <a:pt x="6233" y="385"/>
                    <a:pt x="5948" y="301"/>
                  </a:cubicBezTo>
                  <a:cubicBezTo>
                    <a:pt x="5612" y="186"/>
                    <a:pt x="5259" y="131"/>
                    <a:pt x="4905" y="131"/>
                  </a:cubicBezTo>
                  <a:cubicBezTo>
                    <a:pt x="4644" y="131"/>
                    <a:pt x="4383" y="161"/>
                    <a:pt x="4127" y="218"/>
                  </a:cubicBezTo>
                  <a:cubicBezTo>
                    <a:pt x="3476" y="368"/>
                    <a:pt x="2958" y="736"/>
                    <a:pt x="2423" y="919"/>
                  </a:cubicBezTo>
                  <a:cubicBezTo>
                    <a:pt x="2172" y="1003"/>
                    <a:pt x="1922" y="1053"/>
                    <a:pt x="1654" y="1070"/>
                  </a:cubicBezTo>
                  <a:cubicBezTo>
                    <a:pt x="1420" y="1053"/>
                    <a:pt x="1203" y="1003"/>
                    <a:pt x="986" y="919"/>
                  </a:cubicBezTo>
                  <a:cubicBezTo>
                    <a:pt x="685" y="786"/>
                    <a:pt x="401" y="585"/>
                    <a:pt x="201" y="318"/>
                  </a:cubicBezTo>
                  <a:cubicBezTo>
                    <a:pt x="67" y="1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604;p60"/>
            <p:cNvSpPr/>
            <p:nvPr/>
          </p:nvSpPr>
          <p:spPr>
            <a:xfrm>
              <a:off x="4720353" y="3730811"/>
              <a:ext cx="167621" cy="24454"/>
            </a:xfrm>
            <a:custGeom>
              <a:avLst/>
              <a:gdLst/>
              <a:ahLst/>
              <a:cxnLst/>
              <a:rect l="l" t="t" r="r" b="b"/>
              <a:pathLst>
                <a:path w="5230" h="763" extrusionOk="0">
                  <a:moveTo>
                    <a:pt x="752" y="1"/>
                  </a:moveTo>
                  <a:cubicBezTo>
                    <a:pt x="551" y="1"/>
                    <a:pt x="351" y="51"/>
                    <a:pt x="167" y="135"/>
                  </a:cubicBezTo>
                  <a:cubicBezTo>
                    <a:pt x="117" y="151"/>
                    <a:pt x="84" y="185"/>
                    <a:pt x="33" y="218"/>
                  </a:cubicBezTo>
                  <a:cubicBezTo>
                    <a:pt x="0" y="235"/>
                    <a:pt x="0" y="252"/>
                    <a:pt x="0" y="252"/>
                  </a:cubicBezTo>
                  <a:cubicBezTo>
                    <a:pt x="0" y="252"/>
                    <a:pt x="67" y="218"/>
                    <a:pt x="184" y="151"/>
                  </a:cubicBezTo>
                  <a:cubicBezTo>
                    <a:pt x="368" y="85"/>
                    <a:pt x="551" y="51"/>
                    <a:pt x="752" y="51"/>
                  </a:cubicBezTo>
                  <a:cubicBezTo>
                    <a:pt x="1036" y="68"/>
                    <a:pt x="1320" y="135"/>
                    <a:pt x="1587" y="252"/>
                  </a:cubicBezTo>
                  <a:cubicBezTo>
                    <a:pt x="1888" y="352"/>
                    <a:pt x="2222" y="519"/>
                    <a:pt x="2590" y="636"/>
                  </a:cubicBezTo>
                  <a:cubicBezTo>
                    <a:pt x="2873" y="720"/>
                    <a:pt x="3171" y="762"/>
                    <a:pt x="3469" y="762"/>
                  </a:cubicBezTo>
                  <a:cubicBezTo>
                    <a:pt x="3822" y="762"/>
                    <a:pt x="4177" y="703"/>
                    <a:pt x="4511" y="586"/>
                  </a:cubicBezTo>
                  <a:cubicBezTo>
                    <a:pt x="4695" y="536"/>
                    <a:pt x="4879" y="452"/>
                    <a:pt x="5046" y="352"/>
                  </a:cubicBezTo>
                  <a:cubicBezTo>
                    <a:pt x="5113" y="318"/>
                    <a:pt x="5146" y="285"/>
                    <a:pt x="5180" y="252"/>
                  </a:cubicBezTo>
                  <a:cubicBezTo>
                    <a:pt x="5213" y="235"/>
                    <a:pt x="5230" y="218"/>
                    <a:pt x="5230" y="218"/>
                  </a:cubicBezTo>
                  <a:lnTo>
                    <a:pt x="5230" y="218"/>
                  </a:lnTo>
                  <a:cubicBezTo>
                    <a:pt x="4996" y="352"/>
                    <a:pt x="4745" y="452"/>
                    <a:pt x="4495" y="552"/>
                  </a:cubicBezTo>
                  <a:cubicBezTo>
                    <a:pt x="4172" y="648"/>
                    <a:pt x="3839" y="699"/>
                    <a:pt x="3507" y="699"/>
                  </a:cubicBezTo>
                  <a:cubicBezTo>
                    <a:pt x="3204" y="699"/>
                    <a:pt x="2902" y="657"/>
                    <a:pt x="2607" y="569"/>
                  </a:cubicBezTo>
                  <a:cubicBezTo>
                    <a:pt x="2239" y="452"/>
                    <a:pt x="1922" y="302"/>
                    <a:pt x="1604" y="185"/>
                  </a:cubicBezTo>
                  <a:cubicBezTo>
                    <a:pt x="1337" y="68"/>
                    <a:pt x="1053" y="18"/>
                    <a:pt x="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605;p60"/>
            <p:cNvSpPr/>
            <p:nvPr/>
          </p:nvSpPr>
          <p:spPr>
            <a:xfrm>
              <a:off x="4714969" y="3638731"/>
              <a:ext cx="16634" cy="129065"/>
            </a:xfrm>
            <a:custGeom>
              <a:avLst/>
              <a:gdLst/>
              <a:ahLst/>
              <a:cxnLst/>
              <a:rect l="l" t="t" r="r" b="b"/>
              <a:pathLst>
                <a:path w="519" h="4027" extrusionOk="0">
                  <a:moveTo>
                    <a:pt x="519" y="0"/>
                  </a:moveTo>
                  <a:cubicBezTo>
                    <a:pt x="502" y="50"/>
                    <a:pt x="502" y="117"/>
                    <a:pt x="502" y="167"/>
                  </a:cubicBezTo>
                  <a:cubicBezTo>
                    <a:pt x="486" y="284"/>
                    <a:pt x="469" y="418"/>
                    <a:pt x="435" y="585"/>
                  </a:cubicBezTo>
                  <a:cubicBezTo>
                    <a:pt x="402" y="969"/>
                    <a:pt x="335" y="1470"/>
                    <a:pt x="268" y="2005"/>
                  </a:cubicBezTo>
                  <a:cubicBezTo>
                    <a:pt x="201" y="2573"/>
                    <a:pt x="151" y="3074"/>
                    <a:pt x="118" y="3425"/>
                  </a:cubicBezTo>
                  <a:cubicBezTo>
                    <a:pt x="101" y="3609"/>
                    <a:pt x="101" y="3760"/>
                    <a:pt x="101" y="3860"/>
                  </a:cubicBezTo>
                  <a:cubicBezTo>
                    <a:pt x="1" y="3876"/>
                    <a:pt x="1" y="4010"/>
                    <a:pt x="101" y="4027"/>
                  </a:cubicBezTo>
                  <a:cubicBezTo>
                    <a:pt x="185" y="4027"/>
                    <a:pt x="218" y="3893"/>
                    <a:pt x="118" y="3860"/>
                  </a:cubicBezTo>
                  <a:cubicBezTo>
                    <a:pt x="135" y="3760"/>
                    <a:pt x="151" y="3609"/>
                    <a:pt x="168" y="3442"/>
                  </a:cubicBezTo>
                  <a:lnTo>
                    <a:pt x="335" y="2022"/>
                  </a:lnTo>
                  <a:cubicBezTo>
                    <a:pt x="402" y="1470"/>
                    <a:pt x="452" y="969"/>
                    <a:pt x="486" y="602"/>
                  </a:cubicBezTo>
                  <a:cubicBezTo>
                    <a:pt x="502" y="418"/>
                    <a:pt x="519" y="267"/>
                    <a:pt x="519" y="167"/>
                  </a:cubicBezTo>
                  <a:cubicBezTo>
                    <a:pt x="519" y="117"/>
                    <a:pt x="519" y="67"/>
                    <a:pt x="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606;p60"/>
            <p:cNvSpPr/>
            <p:nvPr/>
          </p:nvSpPr>
          <p:spPr>
            <a:xfrm>
              <a:off x="4637856" y="3722798"/>
              <a:ext cx="85189" cy="6442"/>
            </a:xfrm>
            <a:custGeom>
              <a:avLst/>
              <a:gdLst/>
              <a:ahLst/>
              <a:cxnLst/>
              <a:rect l="l" t="t" r="r" b="b"/>
              <a:pathLst>
                <a:path w="2658" h="201" extrusionOk="0">
                  <a:moveTo>
                    <a:pt x="2658" y="0"/>
                  </a:moveTo>
                  <a:lnTo>
                    <a:pt x="2658" y="0"/>
                  </a:lnTo>
                  <a:cubicBezTo>
                    <a:pt x="1772" y="17"/>
                    <a:pt x="887" y="84"/>
                    <a:pt x="1" y="201"/>
                  </a:cubicBezTo>
                  <a:cubicBezTo>
                    <a:pt x="887" y="184"/>
                    <a:pt x="1772" y="117"/>
                    <a:pt x="26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607;p60"/>
            <p:cNvSpPr/>
            <p:nvPr/>
          </p:nvSpPr>
          <p:spPr>
            <a:xfrm>
              <a:off x="4872430" y="3646231"/>
              <a:ext cx="15544" cy="70702"/>
            </a:xfrm>
            <a:custGeom>
              <a:avLst/>
              <a:gdLst/>
              <a:ahLst/>
              <a:cxnLst/>
              <a:rect l="l" t="t" r="r" b="b"/>
              <a:pathLst>
                <a:path w="485" h="2206" extrusionOk="0">
                  <a:moveTo>
                    <a:pt x="167" y="0"/>
                  </a:moveTo>
                  <a:cubicBezTo>
                    <a:pt x="134" y="100"/>
                    <a:pt x="117" y="217"/>
                    <a:pt x="101" y="334"/>
                  </a:cubicBezTo>
                  <a:cubicBezTo>
                    <a:pt x="84" y="434"/>
                    <a:pt x="67" y="568"/>
                    <a:pt x="50" y="685"/>
                  </a:cubicBezTo>
                  <a:lnTo>
                    <a:pt x="17" y="902"/>
                  </a:lnTo>
                  <a:cubicBezTo>
                    <a:pt x="17" y="986"/>
                    <a:pt x="0" y="1069"/>
                    <a:pt x="0" y="1136"/>
                  </a:cubicBezTo>
                  <a:cubicBezTo>
                    <a:pt x="0" y="1186"/>
                    <a:pt x="17" y="1236"/>
                    <a:pt x="34" y="1270"/>
                  </a:cubicBezTo>
                  <a:cubicBezTo>
                    <a:pt x="50" y="1320"/>
                    <a:pt x="67" y="1337"/>
                    <a:pt x="84" y="1370"/>
                  </a:cubicBezTo>
                  <a:cubicBezTo>
                    <a:pt x="117" y="1437"/>
                    <a:pt x="151" y="1504"/>
                    <a:pt x="184" y="1571"/>
                  </a:cubicBezTo>
                  <a:lnTo>
                    <a:pt x="334" y="1905"/>
                  </a:lnTo>
                  <a:cubicBezTo>
                    <a:pt x="368" y="2005"/>
                    <a:pt x="435" y="2105"/>
                    <a:pt x="485" y="2206"/>
                  </a:cubicBezTo>
                  <a:cubicBezTo>
                    <a:pt x="468" y="2089"/>
                    <a:pt x="435" y="1988"/>
                    <a:pt x="385" y="1888"/>
                  </a:cubicBezTo>
                  <a:cubicBezTo>
                    <a:pt x="351" y="1788"/>
                    <a:pt x="301" y="1671"/>
                    <a:pt x="251" y="1537"/>
                  </a:cubicBezTo>
                  <a:cubicBezTo>
                    <a:pt x="218" y="1470"/>
                    <a:pt x="184" y="1404"/>
                    <a:pt x="151" y="1337"/>
                  </a:cubicBezTo>
                  <a:cubicBezTo>
                    <a:pt x="134" y="1303"/>
                    <a:pt x="101" y="1270"/>
                    <a:pt x="101" y="1236"/>
                  </a:cubicBezTo>
                  <a:cubicBezTo>
                    <a:pt x="84" y="1220"/>
                    <a:pt x="84" y="1170"/>
                    <a:pt x="67" y="1136"/>
                  </a:cubicBezTo>
                  <a:cubicBezTo>
                    <a:pt x="84" y="1069"/>
                    <a:pt x="84" y="986"/>
                    <a:pt x="101" y="919"/>
                  </a:cubicBezTo>
                  <a:cubicBezTo>
                    <a:pt x="101" y="835"/>
                    <a:pt x="117" y="769"/>
                    <a:pt x="117" y="702"/>
                  </a:cubicBezTo>
                  <a:cubicBezTo>
                    <a:pt x="134" y="568"/>
                    <a:pt x="151" y="451"/>
                    <a:pt x="151" y="334"/>
                  </a:cubicBezTo>
                  <a:cubicBezTo>
                    <a:pt x="167" y="217"/>
                    <a:pt x="184" y="11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608;p60"/>
            <p:cNvSpPr/>
            <p:nvPr/>
          </p:nvSpPr>
          <p:spPr>
            <a:xfrm>
              <a:off x="4713911" y="3660140"/>
              <a:ext cx="20384" cy="126501"/>
            </a:xfrm>
            <a:custGeom>
              <a:avLst/>
              <a:gdLst/>
              <a:ahLst/>
              <a:cxnLst/>
              <a:rect l="l" t="t" r="r" b="b"/>
              <a:pathLst>
                <a:path w="636" h="3947" extrusionOk="0">
                  <a:moveTo>
                    <a:pt x="519" y="0"/>
                  </a:moveTo>
                  <a:cubicBezTo>
                    <a:pt x="318" y="1471"/>
                    <a:pt x="1" y="3259"/>
                    <a:pt x="118" y="3827"/>
                  </a:cubicBezTo>
                  <a:cubicBezTo>
                    <a:pt x="263" y="3899"/>
                    <a:pt x="409" y="3947"/>
                    <a:pt x="565" y="3947"/>
                  </a:cubicBezTo>
                  <a:cubicBezTo>
                    <a:pt x="588" y="3947"/>
                    <a:pt x="612" y="3946"/>
                    <a:pt x="635" y="3944"/>
                  </a:cubicBezTo>
                  <a:cubicBezTo>
                    <a:pt x="569" y="2590"/>
                    <a:pt x="535" y="1354"/>
                    <a:pt x="5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609;p60"/>
            <p:cNvSpPr/>
            <p:nvPr/>
          </p:nvSpPr>
          <p:spPr>
            <a:xfrm>
              <a:off x="4622344" y="3723856"/>
              <a:ext cx="390946" cy="141949"/>
            </a:xfrm>
            <a:custGeom>
              <a:avLst/>
              <a:gdLst/>
              <a:ahLst/>
              <a:cxnLst/>
              <a:rect l="l" t="t" r="r" b="b"/>
              <a:pathLst>
                <a:path w="12198" h="4429" extrusionOk="0">
                  <a:moveTo>
                    <a:pt x="3091" y="1"/>
                  </a:moveTo>
                  <a:lnTo>
                    <a:pt x="552" y="185"/>
                  </a:lnTo>
                  <a:cubicBezTo>
                    <a:pt x="552" y="185"/>
                    <a:pt x="435" y="1187"/>
                    <a:pt x="368" y="2357"/>
                  </a:cubicBezTo>
                  <a:cubicBezTo>
                    <a:pt x="351" y="2758"/>
                    <a:pt x="0" y="4429"/>
                    <a:pt x="1270" y="4429"/>
                  </a:cubicBezTo>
                  <a:cubicBezTo>
                    <a:pt x="2373" y="4429"/>
                    <a:pt x="7452" y="3944"/>
                    <a:pt x="8889" y="3760"/>
                  </a:cubicBezTo>
                  <a:cubicBezTo>
                    <a:pt x="9524" y="3727"/>
                    <a:pt x="10159" y="3660"/>
                    <a:pt x="10794" y="3560"/>
                  </a:cubicBezTo>
                  <a:cubicBezTo>
                    <a:pt x="11412" y="3426"/>
                    <a:pt x="11847" y="3359"/>
                    <a:pt x="11813" y="3292"/>
                  </a:cubicBezTo>
                  <a:cubicBezTo>
                    <a:pt x="11799" y="3253"/>
                    <a:pt x="11742" y="3239"/>
                    <a:pt x="11662" y="3239"/>
                  </a:cubicBezTo>
                  <a:cubicBezTo>
                    <a:pt x="11452" y="3239"/>
                    <a:pt x="11086" y="3337"/>
                    <a:pt x="10939" y="3337"/>
                  </a:cubicBezTo>
                  <a:cubicBezTo>
                    <a:pt x="10880" y="3337"/>
                    <a:pt x="10856" y="3321"/>
                    <a:pt x="10894" y="3276"/>
                  </a:cubicBezTo>
                  <a:cubicBezTo>
                    <a:pt x="11078" y="3058"/>
                    <a:pt x="12198" y="2958"/>
                    <a:pt x="12114" y="2758"/>
                  </a:cubicBezTo>
                  <a:cubicBezTo>
                    <a:pt x="12087" y="2700"/>
                    <a:pt x="12012" y="2678"/>
                    <a:pt x="11910" y="2678"/>
                  </a:cubicBezTo>
                  <a:cubicBezTo>
                    <a:pt x="11566" y="2678"/>
                    <a:pt x="10922" y="2932"/>
                    <a:pt x="10844" y="2958"/>
                  </a:cubicBezTo>
                  <a:cubicBezTo>
                    <a:pt x="10839" y="2959"/>
                    <a:pt x="10835" y="2960"/>
                    <a:pt x="10830" y="2960"/>
                  </a:cubicBezTo>
                  <a:cubicBezTo>
                    <a:pt x="10755" y="2960"/>
                    <a:pt x="10715" y="2840"/>
                    <a:pt x="10794" y="2824"/>
                  </a:cubicBezTo>
                  <a:cubicBezTo>
                    <a:pt x="10928" y="2791"/>
                    <a:pt x="12181" y="2440"/>
                    <a:pt x="12081" y="2190"/>
                  </a:cubicBezTo>
                  <a:cubicBezTo>
                    <a:pt x="12064" y="2145"/>
                    <a:pt x="12027" y="2130"/>
                    <a:pt x="11985" y="2130"/>
                  </a:cubicBezTo>
                  <a:cubicBezTo>
                    <a:pt x="11901" y="2130"/>
                    <a:pt x="11797" y="2190"/>
                    <a:pt x="11797" y="2190"/>
                  </a:cubicBezTo>
                  <a:cubicBezTo>
                    <a:pt x="11797" y="2190"/>
                    <a:pt x="10897" y="2511"/>
                    <a:pt x="10642" y="2511"/>
                  </a:cubicBezTo>
                  <a:cubicBezTo>
                    <a:pt x="10606" y="2511"/>
                    <a:pt x="10583" y="2505"/>
                    <a:pt x="10577" y="2490"/>
                  </a:cubicBezTo>
                  <a:cubicBezTo>
                    <a:pt x="10527" y="2357"/>
                    <a:pt x="11212" y="2089"/>
                    <a:pt x="11446" y="2022"/>
                  </a:cubicBezTo>
                  <a:cubicBezTo>
                    <a:pt x="11680" y="1939"/>
                    <a:pt x="11730" y="1805"/>
                    <a:pt x="11613" y="1722"/>
                  </a:cubicBezTo>
                  <a:cubicBezTo>
                    <a:pt x="11604" y="1717"/>
                    <a:pt x="11589" y="1714"/>
                    <a:pt x="11569" y="1714"/>
                  </a:cubicBezTo>
                  <a:cubicBezTo>
                    <a:pt x="11388" y="1714"/>
                    <a:pt x="10789" y="1896"/>
                    <a:pt x="10594" y="1956"/>
                  </a:cubicBezTo>
                  <a:cubicBezTo>
                    <a:pt x="10456" y="2005"/>
                    <a:pt x="10179" y="2106"/>
                    <a:pt x="10019" y="2106"/>
                  </a:cubicBezTo>
                  <a:cubicBezTo>
                    <a:pt x="9907" y="2106"/>
                    <a:pt x="9853" y="2057"/>
                    <a:pt x="9942" y="1906"/>
                  </a:cubicBezTo>
                  <a:cubicBezTo>
                    <a:pt x="10176" y="1538"/>
                    <a:pt x="10193" y="1170"/>
                    <a:pt x="10143" y="1070"/>
                  </a:cubicBezTo>
                  <a:cubicBezTo>
                    <a:pt x="10110" y="1025"/>
                    <a:pt x="10068" y="1005"/>
                    <a:pt x="10028" y="1005"/>
                  </a:cubicBezTo>
                  <a:cubicBezTo>
                    <a:pt x="9965" y="1005"/>
                    <a:pt x="9909" y="1055"/>
                    <a:pt x="9909" y="1137"/>
                  </a:cubicBezTo>
                  <a:cubicBezTo>
                    <a:pt x="9875" y="1271"/>
                    <a:pt x="9825" y="1421"/>
                    <a:pt x="9758" y="1538"/>
                  </a:cubicBezTo>
                  <a:cubicBezTo>
                    <a:pt x="9708" y="1655"/>
                    <a:pt x="9641" y="1738"/>
                    <a:pt x="9558" y="1822"/>
                  </a:cubicBezTo>
                  <a:cubicBezTo>
                    <a:pt x="9514" y="1866"/>
                    <a:pt x="9466" y="1875"/>
                    <a:pt x="9421" y="1875"/>
                  </a:cubicBezTo>
                  <a:cubicBezTo>
                    <a:pt x="9393" y="1875"/>
                    <a:pt x="9366" y="1871"/>
                    <a:pt x="9341" y="1871"/>
                  </a:cubicBezTo>
                  <a:cubicBezTo>
                    <a:pt x="9315" y="1871"/>
                    <a:pt x="9292" y="1875"/>
                    <a:pt x="9274" y="1889"/>
                  </a:cubicBezTo>
                  <a:cubicBezTo>
                    <a:pt x="8550" y="1936"/>
                    <a:pt x="6672" y="2004"/>
                    <a:pt x="5153" y="2004"/>
                  </a:cubicBezTo>
                  <a:cubicBezTo>
                    <a:pt x="3974" y="2004"/>
                    <a:pt x="3011" y="1963"/>
                    <a:pt x="2975" y="1839"/>
                  </a:cubicBezTo>
                  <a:cubicBezTo>
                    <a:pt x="2874" y="1505"/>
                    <a:pt x="3091" y="1"/>
                    <a:pt x="30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610;p60"/>
            <p:cNvSpPr/>
            <p:nvPr/>
          </p:nvSpPr>
          <p:spPr>
            <a:xfrm>
              <a:off x="4702117" y="3429861"/>
              <a:ext cx="83586" cy="172012"/>
            </a:xfrm>
            <a:custGeom>
              <a:avLst/>
              <a:gdLst/>
              <a:ahLst/>
              <a:cxnLst/>
              <a:rect l="l" t="t" r="r" b="b"/>
              <a:pathLst>
                <a:path w="2608" h="5367" extrusionOk="0">
                  <a:moveTo>
                    <a:pt x="2190" y="1"/>
                  </a:moveTo>
                  <a:lnTo>
                    <a:pt x="1321" y="452"/>
                  </a:lnTo>
                  <a:cubicBezTo>
                    <a:pt x="1137" y="703"/>
                    <a:pt x="903" y="936"/>
                    <a:pt x="653" y="1137"/>
                  </a:cubicBezTo>
                  <a:cubicBezTo>
                    <a:pt x="435" y="1354"/>
                    <a:pt x="235" y="1655"/>
                    <a:pt x="285" y="1972"/>
                  </a:cubicBezTo>
                  <a:cubicBezTo>
                    <a:pt x="335" y="2206"/>
                    <a:pt x="519" y="2407"/>
                    <a:pt x="486" y="2641"/>
                  </a:cubicBezTo>
                  <a:cubicBezTo>
                    <a:pt x="435" y="2825"/>
                    <a:pt x="352" y="2992"/>
                    <a:pt x="235" y="3125"/>
                  </a:cubicBezTo>
                  <a:cubicBezTo>
                    <a:pt x="1" y="3526"/>
                    <a:pt x="85" y="4028"/>
                    <a:pt x="268" y="4462"/>
                  </a:cubicBezTo>
                  <a:cubicBezTo>
                    <a:pt x="385" y="4796"/>
                    <a:pt x="619" y="5080"/>
                    <a:pt x="937" y="5247"/>
                  </a:cubicBezTo>
                  <a:cubicBezTo>
                    <a:pt x="1090" y="5328"/>
                    <a:pt x="1257" y="5367"/>
                    <a:pt x="1422" y="5367"/>
                  </a:cubicBezTo>
                  <a:cubicBezTo>
                    <a:pt x="1634" y="5367"/>
                    <a:pt x="1844" y="5303"/>
                    <a:pt x="2023" y="5180"/>
                  </a:cubicBezTo>
                  <a:cubicBezTo>
                    <a:pt x="2357" y="4963"/>
                    <a:pt x="2557" y="4612"/>
                    <a:pt x="2591" y="4228"/>
                  </a:cubicBezTo>
                  <a:cubicBezTo>
                    <a:pt x="2608" y="3844"/>
                    <a:pt x="2474" y="3459"/>
                    <a:pt x="2207" y="3175"/>
                  </a:cubicBezTo>
                  <a:cubicBezTo>
                    <a:pt x="2039" y="2975"/>
                    <a:pt x="1789" y="2791"/>
                    <a:pt x="1789" y="2524"/>
                  </a:cubicBezTo>
                  <a:cubicBezTo>
                    <a:pt x="1772" y="2206"/>
                    <a:pt x="2140" y="1972"/>
                    <a:pt x="2156" y="1655"/>
                  </a:cubicBezTo>
                  <a:cubicBezTo>
                    <a:pt x="2173" y="1371"/>
                    <a:pt x="1939" y="1154"/>
                    <a:pt x="1872" y="870"/>
                  </a:cubicBezTo>
                  <a:cubicBezTo>
                    <a:pt x="1822" y="569"/>
                    <a:pt x="2006" y="268"/>
                    <a:pt x="2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611;p60"/>
            <p:cNvSpPr/>
            <p:nvPr/>
          </p:nvSpPr>
          <p:spPr>
            <a:xfrm>
              <a:off x="4660356" y="3849652"/>
              <a:ext cx="520556" cy="385113"/>
            </a:xfrm>
            <a:custGeom>
              <a:avLst/>
              <a:gdLst/>
              <a:ahLst/>
              <a:cxnLst/>
              <a:rect l="l" t="t" r="r" b="b"/>
              <a:pathLst>
                <a:path w="16242" h="12016" extrusionOk="0">
                  <a:moveTo>
                    <a:pt x="10093" y="1"/>
                  </a:moveTo>
                  <a:cubicBezTo>
                    <a:pt x="8277" y="1"/>
                    <a:pt x="201" y="2308"/>
                    <a:pt x="201" y="2308"/>
                  </a:cubicBezTo>
                  <a:lnTo>
                    <a:pt x="201" y="2291"/>
                  </a:lnTo>
                  <a:lnTo>
                    <a:pt x="201" y="2291"/>
                  </a:lnTo>
                  <a:cubicBezTo>
                    <a:pt x="201" y="2293"/>
                    <a:pt x="1" y="6118"/>
                    <a:pt x="1170" y="6268"/>
                  </a:cubicBezTo>
                  <a:cubicBezTo>
                    <a:pt x="1200" y="6272"/>
                    <a:pt x="1234" y="6274"/>
                    <a:pt x="1271" y="6274"/>
                  </a:cubicBezTo>
                  <a:cubicBezTo>
                    <a:pt x="2665" y="6274"/>
                    <a:pt x="8723" y="3578"/>
                    <a:pt x="8723" y="3578"/>
                  </a:cubicBezTo>
                  <a:lnTo>
                    <a:pt x="12983" y="12016"/>
                  </a:lnTo>
                  <a:lnTo>
                    <a:pt x="16241" y="10328"/>
                  </a:lnTo>
                  <a:cubicBezTo>
                    <a:pt x="16241" y="10328"/>
                    <a:pt x="11312" y="387"/>
                    <a:pt x="10377" y="36"/>
                  </a:cubicBezTo>
                  <a:cubicBezTo>
                    <a:pt x="10316" y="12"/>
                    <a:pt x="10220" y="1"/>
                    <a:pt x="100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612;p60"/>
            <p:cNvSpPr/>
            <p:nvPr/>
          </p:nvSpPr>
          <p:spPr>
            <a:xfrm>
              <a:off x="4697854" y="3931091"/>
              <a:ext cx="315981" cy="490045"/>
            </a:xfrm>
            <a:custGeom>
              <a:avLst/>
              <a:gdLst/>
              <a:ahLst/>
              <a:cxnLst/>
              <a:rect l="l" t="t" r="r" b="b"/>
              <a:pathLst>
                <a:path w="9859" h="15290" extrusionOk="0">
                  <a:moveTo>
                    <a:pt x="3258" y="1"/>
                  </a:moveTo>
                  <a:lnTo>
                    <a:pt x="0" y="3727"/>
                  </a:lnTo>
                  <a:lnTo>
                    <a:pt x="6132" y="4796"/>
                  </a:lnTo>
                  <a:lnTo>
                    <a:pt x="6700" y="15289"/>
                  </a:lnTo>
                  <a:lnTo>
                    <a:pt x="9775" y="15072"/>
                  </a:lnTo>
                  <a:cubicBezTo>
                    <a:pt x="9775" y="15072"/>
                    <a:pt x="9858" y="3209"/>
                    <a:pt x="9424" y="2524"/>
                  </a:cubicBezTo>
                  <a:cubicBezTo>
                    <a:pt x="8990" y="1856"/>
                    <a:pt x="3409" y="34"/>
                    <a:pt x="3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613;p60"/>
            <p:cNvSpPr/>
            <p:nvPr/>
          </p:nvSpPr>
          <p:spPr>
            <a:xfrm>
              <a:off x="4696764" y="3950930"/>
              <a:ext cx="262970" cy="100701"/>
            </a:xfrm>
            <a:custGeom>
              <a:avLst/>
              <a:gdLst/>
              <a:ahLst/>
              <a:cxnLst/>
              <a:rect l="l" t="t" r="r" b="b"/>
              <a:pathLst>
                <a:path w="8205" h="3142" extrusionOk="0">
                  <a:moveTo>
                    <a:pt x="8205" y="0"/>
                  </a:moveTo>
                  <a:lnTo>
                    <a:pt x="8205" y="0"/>
                  </a:lnTo>
                  <a:cubicBezTo>
                    <a:pt x="8171" y="17"/>
                    <a:pt x="8155" y="17"/>
                    <a:pt x="8121" y="34"/>
                  </a:cubicBezTo>
                  <a:lnTo>
                    <a:pt x="7904" y="151"/>
                  </a:lnTo>
                  <a:cubicBezTo>
                    <a:pt x="7804" y="217"/>
                    <a:pt x="7687" y="268"/>
                    <a:pt x="7536" y="351"/>
                  </a:cubicBezTo>
                  <a:cubicBezTo>
                    <a:pt x="7403" y="418"/>
                    <a:pt x="7236" y="501"/>
                    <a:pt x="7052" y="585"/>
                  </a:cubicBezTo>
                  <a:cubicBezTo>
                    <a:pt x="6701" y="752"/>
                    <a:pt x="6267" y="953"/>
                    <a:pt x="5782" y="1153"/>
                  </a:cubicBezTo>
                  <a:cubicBezTo>
                    <a:pt x="5298" y="1354"/>
                    <a:pt x="4763" y="1571"/>
                    <a:pt x="4195" y="1788"/>
                  </a:cubicBezTo>
                  <a:cubicBezTo>
                    <a:pt x="3042" y="2189"/>
                    <a:pt x="2006" y="2523"/>
                    <a:pt x="1237" y="2757"/>
                  </a:cubicBezTo>
                  <a:lnTo>
                    <a:pt x="335" y="3024"/>
                  </a:lnTo>
                  <a:lnTo>
                    <a:pt x="84" y="3108"/>
                  </a:lnTo>
                  <a:cubicBezTo>
                    <a:pt x="51" y="3108"/>
                    <a:pt x="34" y="3125"/>
                    <a:pt x="1" y="3141"/>
                  </a:cubicBezTo>
                  <a:cubicBezTo>
                    <a:pt x="34" y="3141"/>
                    <a:pt x="68" y="3125"/>
                    <a:pt x="84" y="3125"/>
                  </a:cubicBezTo>
                  <a:lnTo>
                    <a:pt x="335" y="3058"/>
                  </a:lnTo>
                  <a:cubicBezTo>
                    <a:pt x="552" y="3008"/>
                    <a:pt x="870" y="2924"/>
                    <a:pt x="1254" y="2807"/>
                  </a:cubicBezTo>
                  <a:cubicBezTo>
                    <a:pt x="2023" y="2590"/>
                    <a:pt x="3075" y="2273"/>
                    <a:pt x="4211" y="1855"/>
                  </a:cubicBezTo>
                  <a:cubicBezTo>
                    <a:pt x="4780" y="1638"/>
                    <a:pt x="5331" y="1420"/>
                    <a:pt x="5815" y="1220"/>
                  </a:cubicBezTo>
                  <a:cubicBezTo>
                    <a:pt x="6300" y="1003"/>
                    <a:pt x="6718" y="802"/>
                    <a:pt x="7085" y="635"/>
                  </a:cubicBezTo>
                  <a:cubicBezTo>
                    <a:pt x="7252" y="535"/>
                    <a:pt x="7419" y="451"/>
                    <a:pt x="7553" y="384"/>
                  </a:cubicBezTo>
                  <a:cubicBezTo>
                    <a:pt x="7704" y="301"/>
                    <a:pt x="7821" y="234"/>
                    <a:pt x="7921" y="184"/>
                  </a:cubicBezTo>
                  <a:lnTo>
                    <a:pt x="8138" y="50"/>
                  </a:lnTo>
                  <a:cubicBezTo>
                    <a:pt x="8155" y="34"/>
                    <a:pt x="8188" y="17"/>
                    <a:pt x="82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614;p60"/>
            <p:cNvSpPr/>
            <p:nvPr/>
          </p:nvSpPr>
          <p:spPr>
            <a:xfrm>
              <a:off x="4947395" y="3985191"/>
              <a:ext cx="60542" cy="113553"/>
            </a:xfrm>
            <a:custGeom>
              <a:avLst/>
              <a:gdLst/>
              <a:ahLst/>
              <a:cxnLst/>
              <a:rect l="l" t="t" r="r" b="b"/>
              <a:pathLst>
                <a:path w="1889" h="3543" extrusionOk="0">
                  <a:moveTo>
                    <a:pt x="17" y="1"/>
                  </a:moveTo>
                  <a:cubicBezTo>
                    <a:pt x="1" y="17"/>
                    <a:pt x="251" y="84"/>
                    <a:pt x="635" y="234"/>
                  </a:cubicBezTo>
                  <a:cubicBezTo>
                    <a:pt x="869" y="318"/>
                    <a:pt x="1070" y="435"/>
                    <a:pt x="1270" y="585"/>
                  </a:cubicBezTo>
                  <a:cubicBezTo>
                    <a:pt x="1488" y="769"/>
                    <a:pt x="1655" y="1020"/>
                    <a:pt x="1738" y="1287"/>
                  </a:cubicBezTo>
                  <a:cubicBezTo>
                    <a:pt x="1805" y="1571"/>
                    <a:pt x="1822" y="1872"/>
                    <a:pt x="1805" y="2156"/>
                  </a:cubicBezTo>
                  <a:lnTo>
                    <a:pt x="1805" y="2891"/>
                  </a:lnTo>
                  <a:cubicBezTo>
                    <a:pt x="1805" y="3075"/>
                    <a:pt x="1805" y="3242"/>
                    <a:pt x="1805" y="3376"/>
                  </a:cubicBezTo>
                  <a:cubicBezTo>
                    <a:pt x="1805" y="3426"/>
                    <a:pt x="1822" y="3493"/>
                    <a:pt x="1822" y="3543"/>
                  </a:cubicBezTo>
                  <a:cubicBezTo>
                    <a:pt x="1838" y="3493"/>
                    <a:pt x="1838" y="3426"/>
                    <a:pt x="1838" y="3376"/>
                  </a:cubicBezTo>
                  <a:cubicBezTo>
                    <a:pt x="1838" y="3242"/>
                    <a:pt x="1855" y="3075"/>
                    <a:pt x="1855" y="2891"/>
                  </a:cubicBezTo>
                  <a:cubicBezTo>
                    <a:pt x="1855" y="2674"/>
                    <a:pt x="1872" y="2423"/>
                    <a:pt x="1872" y="2156"/>
                  </a:cubicBezTo>
                  <a:cubicBezTo>
                    <a:pt x="1889" y="1872"/>
                    <a:pt x="1872" y="1571"/>
                    <a:pt x="1805" y="1270"/>
                  </a:cubicBezTo>
                  <a:cubicBezTo>
                    <a:pt x="1721" y="986"/>
                    <a:pt x="1554" y="719"/>
                    <a:pt x="1304" y="535"/>
                  </a:cubicBezTo>
                  <a:cubicBezTo>
                    <a:pt x="1103" y="385"/>
                    <a:pt x="886" y="268"/>
                    <a:pt x="652" y="184"/>
                  </a:cubicBezTo>
                  <a:cubicBezTo>
                    <a:pt x="502" y="134"/>
                    <a:pt x="351" y="84"/>
                    <a:pt x="184" y="51"/>
                  </a:cubicBezTo>
                  <a:cubicBezTo>
                    <a:pt x="134" y="34"/>
                    <a:pt x="67" y="17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615;p60"/>
            <p:cNvSpPr/>
            <p:nvPr/>
          </p:nvSpPr>
          <p:spPr>
            <a:xfrm>
              <a:off x="4894385" y="4073008"/>
              <a:ext cx="23044" cy="11826"/>
            </a:xfrm>
            <a:custGeom>
              <a:avLst/>
              <a:gdLst/>
              <a:ahLst/>
              <a:cxnLst/>
              <a:rect l="l" t="t" r="r" b="b"/>
              <a:pathLst>
                <a:path w="719" h="369" extrusionOk="0">
                  <a:moveTo>
                    <a:pt x="719" y="1"/>
                  </a:moveTo>
                  <a:cubicBezTo>
                    <a:pt x="451" y="84"/>
                    <a:pt x="218" y="201"/>
                    <a:pt x="0" y="368"/>
                  </a:cubicBezTo>
                  <a:cubicBezTo>
                    <a:pt x="134" y="335"/>
                    <a:pt x="268" y="285"/>
                    <a:pt x="385" y="218"/>
                  </a:cubicBezTo>
                  <a:cubicBezTo>
                    <a:pt x="502" y="168"/>
                    <a:pt x="619" y="84"/>
                    <a:pt x="7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616;p60"/>
            <p:cNvSpPr/>
            <p:nvPr/>
          </p:nvSpPr>
          <p:spPr>
            <a:xfrm>
              <a:off x="4892237" y="4063361"/>
              <a:ext cx="15576" cy="22531"/>
            </a:xfrm>
            <a:custGeom>
              <a:avLst/>
              <a:gdLst/>
              <a:ahLst/>
              <a:cxnLst/>
              <a:rect l="l" t="t" r="r" b="b"/>
              <a:pathLst>
                <a:path w="486" h="703" extrusionOk="0">
                  <a:moveTo>
                    <a:pt x="485" y="1"/>
                  </a:moveTo>
                  <a:cubicBezTo>
                    <a:pt x="402" y="118"/>
                    <a:pt x="335" y="235"/>
                    <a:pt x="268" y="352"/>
                  </a:cubicBezTo>
                  <a:cubicBezTo>
                    <a:pt x="134" y="552"/>
                    <a:pt x="1" y="686"/>
                    <a:pt x="17" y="703"/>
                  </a:cubicBezTo>
                  <a:cubicBezTo>
                    <a:pt x="151" y="636"/>
                    <a:pt x="251" y="519"/>
                    <a:pt x="318" y="402"/>
                  </a:cubicBezTo>
                  <a:cubicBezTo>
                    <a:pt x="418" y="285"/>
                    <a:pt x="468" y="135"/>
                    <a:pt x="4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617;p60"/>
            <p:cNvSpPr/>
            <p:nvPr/>
          </p:nvSpPr>
          <p:spPr>
            <a:xfrm>
              <a:off x="4870828" y="4081053"/>
              <a:ext cx="24646" cy="34293"/>
            </a:xfrm>
            <a:custGeom>
              <a:avLst/>
              <a:gdLst/>
              <a:ahLst/>
              <a:cxnLst/>
              <a:rect l="l" t="t" r="r" b="b"/>
              <a:pathLst>
                <a:path w="769" h="1070" extrusionOk="0">
                  <a:moveTo>
                    <a:pt x="501" y="0"/>
                  </a:moveTo>
                  <a:cubicBezTo>
                    <a:pt x="418" y="17"/>
                    <a:pt x="318" y="17"/>
                    <a:pt x="234" y="34"/>
                  </a:cubicBezTo>
                  <a:cubicBezTo>
                    <a:pt x="210" y="39"/>
                    <a:pt x="187" y="41"/>
                    <a:pt x="164" y="41"/>
                  </a:cubicBezTo>
                  <a:cubicBezTo>
                    <a:pt x="110" y="41"/>
                    <a:pt x="59" y="29"/>
                    <a:pt x="0" y="17"/>
                  </a:cubicBezTo>
                  <a:lnTo>
                    <a:pt x="0" y="17"/>
                  </a:lnTo>
                  <a:cubicBezTo>
                    <a:pt x="0" y="17"/>
                    <a:pt x="17" y="34"/>
                    <a:pt x="50" y="50"/>
                  </a:cubicBezTo>
                  <a:cubicBezTo>
                    <a:pt x="117" y="84"/>
                    <a:pt x="184" y="84"/>
                    <a:pt x="234" y="84"/>
                  </a:cubicBezTo>
                  <a:cubicBezTo>
                    <a:pt x="318" y="84"/>
                    <a:pt x="418" y="67"/>
                    <a:pt x="501" y="67"/>
                  </a:cubicBezTo>
                  <a:cubicBezTo>
                    <a:pt x="585" y="84"/>
                    <a:pt x="669" y="167"/>
                    <a:pt x="669" y="251"/>
                  </a:cubicBezTo>
                  <a:cubicBezTo>
                    <a:pt x="669" y="535"/>
                    <a:pt x="702" y="802"/>
                    <a:pt x="752" y="1070"/>
                  </a:cubicBezTo>
                  <a:cubicBezTo>
                    <a:pt x="769" y="802"/>
                    <a:pt x="769" y="518"/>
                    <a:pt x="735" y="251"/>
                  </a:cubicBezTo>
                  <a:cubicBezTo>
                    <a:pt x="735" y="184"/>
                    <a:pt x="702" y="117"/>
                    <a:pt x="669" y="84"/>
                  </a:cubicBezTo>
                  <a:cubicBezTo>
                    <a:pt x="618" y="34"/>
                    <a:pt x="568" y="17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618;p60"/>
            <p:cNvSpPr/>
            <p:nvPr/>
          </p:nvSpPr>
          <p:spPr>
            <a:xfrm>
              <a:off x="4794773" y="3669787"/>
              <a:ext cx="371139" cy="196018"/>
            </a:xfrm>
            <a:custGeom>
              <a:avLst/>
              <a:gdLst/>
              <a:ahLst/>
              <a:cxnLst/>
              <a:rect l="l" t="t" r="r" b="b"/>
              <a:pathLst>
                <a:path w="11580" h="6116" extrusionOk="0">
                  <a:moveTo>
                    <a:pt x="5681" y="0"/>
                  </a:moveTo>
                  <a:lnTo>
                    <a:pt x="3910" y="5681"/>
                  </a:lnTo>
                  <a:lnTo>
                    <a:pt x="67" y="5798"/>
                  </a:lnTo>
                  <a:lnTo>
                    <a:pt x="1" y="6116"/>
                  </a:lnTo>
                  <a:lnTo>
                    <a:pt x="9491" y="6116"/>
                  </a:lnTo>
                  <a:lnTo>
                    <a:pt x="1158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619;p60"/>
            <p:cNvSpPr/>
            <p:nvPr/>
          </p:nvSpPr>
          <p:spPr>
            <a:xfrm>
              <a:off x="4491676" y="3742060"/>
              <a:ext cx="413253" cy="413445"/>
            </a:xfrm>
            <a:custGeom>
              <a:avLst/>
              <a:gdLst/>
              <a:ahLst/>
              <a:cxnLst/>
              <a:rect l="l" t="t" r="r" b="b"/>
              <a:pathLst>
                <a:path w="12894" h="12900" extrusionOk="0">
                  <a:moveTo>
                    <a:pt x="2423" y="1"/>
                  </a:moveTo>
                  <a:lnTo>
                    <a:pt x="1" y="11145"/>
                  </a:lnTo>
                  <a:lnTo>
                    <a:pt x="12164" y="12900"/>
                  </a:lnTo>
                  <a:cubicBezTo>
                    <a:pt x="12894" y="9888"/>
                    <a:pt x="10585" y="7026"/>
                    <a:pt x="7549" y="7026"/>
                  </a:cubicBezTo>
                  <a:cubicBezTo>
                    <a:pt x="7385" y="7026"/>
                    <a:pt x="7219" y="7035"/>
                    <a:pt x="7052" y="7052"/>
                  </a:cubicBezTo>
                  <a:cubicBezTo>
                    <a:pt x="7018" y="5498"/>
                    <a:pt x="6784" y="3927"/>
                    <a:pt x="6049" y="2574"/>
                  </a:cubicBezTo>
                  <a:cubicBezTo>
                    <a:pt x="5297" y="1221"/>
                    <a:pt x="3960" y="118"/>
                    <a:pt x="24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620;p60"/>
            <p:cNvSpPr/>
            <p:nvPr/>
          </p:nvSpPr>
          <p:spPr>
            <a:xfrm>
              <a:off x="4417769" y="3738855"/>
              <a:ext cx="627667" cy="474725"/>
            </a:xfrm>
            <a:custGeom>
              <a:avLst/>
              <a:gdLst/>
              <a:ahLst/>
              <a:cxnLst/>
              <a:rect l="l" t="t" r="r" b="b"/>
              <a:pathLst>
                <a:path w="19584" h="14812" extrusionOk="0">
                  <a:moveTo>
                    <a:pt x="19583" y="12582"/>
                  </a:moveTo>
                  <a:cubicBezTo>
                    <a:pt x="19583" y="12582"/>
                    <a:pt x="19566" y="12616"/>
                    <a:pt x="19550" y="12666"/>
                  </a:cubicBezTo>
                  <a:cubicBezTo>
                    <a:pt x="19566" y="12616"/>
                    <a:pt x="19583" y="12599"/>
                    <a:pt x="19583" y="12599"/>
                  </a:cubicBezTo>
                  <a:lnTo>
                    <a:pt x="19583" y="12582"/>
                  </a:lnTo>
                  <a:close/>
                  <a:moveTo>
                    <a:pt x="3927" y="1"/>
                  </a:moveTo>
                  <a:lnTo>
                    <a:pt x="3743" y="168"/>
                  </a:lnTo>
                  <a:cubicBezTo>
                    <a:pt x="3493" y="385"/>
                    <a:pt x="3276" y="619"/>
                    <a:pt x="3058" y="869"/>
                  </a:cubicBezTo>
                  <a:cubicBezTo>
                    <a:pt x="2724" y="1270"/>
                    <a:pt x="2423" y="1688"/>
                    <a:pt x="2173" y="2123"/>
                  </a:cubicBezTo>
                  <a:cubicBezTo>
                    <a:pt x="1822" y="2724"/>
                    <a:pt x="1521" y="3326"/>
                    <a:pt x="1271" y="3961"/>
                  </a:cubicBezTo>
                  <a:cubicBezTo>
                    <a:pt x="1120" y="4311"/>
                    <a:pt x="970" y="4679"/>
                    <a:pt x="819" y="5063"/>
                  </a:cubicBezTo>
                  <a:cubicBezTo>
                    <a:pt x="736" y="5247"/>
                    <a:pt x="652" y="5448"/>
                    <a:pt x="586" y="5648"/>
                  </a:cubicBezTo>
                  <a:cubicBezTo>
                    <a:pt x="552" y="5748"/>
                    <a:pt x="502" y="5849"/>
                    <a:pt x="469" y="5949"/>
                  </a:cubicBezTo>
                  <a:cubicBezTo>
                    <a:pt x="435" y="6066"/>
                    <a:pt x="402" y="6166"/>
                    <a:pt x="368" y="6266"/>
                  </a:cubicBezTo>
                  <a:cubicBezTo>
                    <a:pt x="101" y="7185"/>
                    <a:pt x="1" y="8138"/>
                    <a:pt x="84" y="9090"/>
                  </a:cubicBezTo>
                  <a:cubicBezTo>
                    <a:pt x="168" y="10143"/>
                    <a:pt x="535" y="11162"/>
                    <a:pt x="1137" y="12031"/>
                  </a:cubicBezTo>
                  <a:cubicBezTo>
                    <a:pt x="1839" y="12933"/>
                    <a:pt x="2758" y="13618"/>
                    <a:pt x="3827" y="14019"/>
                  </a:cubicBezTo>
                  <a:cubicBezTo>
                    <a:pt x="4880" y="14403"/>
                    <a:pt x="5999" y="14637"/>
                    <a:pt x="7135" y="14687"/>
                  </a:cubicBezTo>
                  <a:cubicBezTo>
                    <a:pt x="8221" y="14771"/>
                    <a:pt x="9274" y="14754"/>
                    <a:pt x="10260" y="14771"/>
                  </a:cubicBezTo>
                  <a:lnTo>
                    <a:pt x="13100" y="14804"/>
                  </a:lnTo>
                  <a:cubicBezTo>
                    <a:pt x="13702" y="14804"/>
                    <a:pt x="14266" y="14812"/>
                    <a:pt x="14803" y="14812"/>
                  </a:cubicBezTo>
                  <a:cubicBezTo>
                    <a:pt x="15072" y="14812"/>
                    <a:pt x="15334" y="14810"/>
                    <a:pt x="15590" y="14804"/>
                  </a:cubicBezTo>
                  <a:cubicBezTo>
                    <a:pt x="15632" y="14805"/>
                    <a:pt x="15674" y="14806"/>
                    <a:pt x="15717" y="14806"/>
                  </a:cubicBezTo>
                  <a:cubicBezTo>
                    <a:pt x="16345" y="14806"/>
                    <a:pt x="16984" y="14691"/>
                    <a:pt x="17595" y="14504"/>
                  </a:cubicBezTo>
                  <a:cubicBezTo>
                    <a:pt x="18096" y="14337"/>
                    <a:pt x="18531" y="14069"/>
                    <a:pt x="18915" y="13702"/>
                  </a:cubicBezTo>
                  <a:cubicBezTo>
                    <a:pt x="19149" y="13484"/>
                    <a:pt x="19333" y="13217"/>
                    <a:pt x="19466" y="12916"/>
                  </a:cubicBezTo>
                  <a:lnTo>
                    <a:pt x="19466" y="12916"/>
                  </a:lnTo>
                  <a:cubicBezTo>
                    <a:pt x="19316" y="13200"/>
                    <a:pt x="19132" y="13468"/>
                    <a:pt x="18898" y="13685"/>
                  </a:cubicBezTo>
                  <a:cubicBezTo>
                    <a:pt x="18514" y="14036"/>
                    <a:pt x="18079" y="14303"/>
                    <a:pt x="17595" y="14470"/>
                  </a:cubicBezTo>
                  <a:cubicBezTo>
                    <a:pt x="16990" y="14656"/>
                    <a:pt x="16356" y="14756"/>
                    <a:pt x="15734" y="14756"/>
                  </a:cubicBezTo>
                  <a:cubicBezTo>
                    <a:pt x="15686" y="14756"/>
                    <a:pt x="15638" y="14755"/>
                    <a:pt x="15590" y="14754"/>
                  </a:cubicBezTo>
                  <a:cubicBezTo>
                    <a:pt x="15365" y="14759"/>
                    <a:pt x="15135" y="14761"/>
                    <a:pt x="14901" y="14761"/>
                  </a:cubicBezTo>
                  <a:cubicBezTo>
                    <a:pt x="14336" y="14761"/>
                    <a:pt x="13743" y="14749"/>
                    <a:pt x="13117" y="14738"/>
                  </a:cubicBezTo>
                  <a:lnTo>
                    <a:pt x="10276" y="14704"/>
                  </a:lnTo>
                  <a:cubicBezTo>
                    <a:pt x="9274" y="14687"/>
                    <a:pt x="8221" y="14704"/>
                    <a:pt x="7135" y="14621"/>
                  </a:cubicBezTo>
                  <a:cubicBezTo>
                    <a:pt x="6016" y="14570"/>
                    <a:pt x="4913" y="14337"/>
                    <a:pt x="3860" y="13952"/>
                  </a:cubicBezTo>
                  <a:cubicBezTo>
                    <a:pt x="2808" y="13551"/>
                    <a:pt x="1889" y="12883"/>
                    <a:pt x="1204" y="11981"/>
                  </a:cubicBezTo>
                  <a:cubicBezTo>
                    <a:pt x="602" y="11128"/>
                    <a:pt x="235" y="10126"/>
                    <a:pt x="151" y="9090"/>
                  </a:cubicBezTo>
                  <a:cubicBezTo>
                    <a:pt x="68" y="8138"/>
                    <a:pt x="168" y="7202"/>
                    <a:pt x="435" y="6283"/>
                  </a:cubicBezTo>
                  <a:lnTo>
                    <a:pt x="535" y="5966"/>
                  </a:lnTo>
                  <a:lnTo>
                    <a:pt x="636" y="5665"/>
                  </a:lnTo>
                  <a:cubicBezTo>
                    <a:pt x="719" y="5464"/>
                    <a:pt x="803" y="5280"/>
                    <a:pt x="870" y="5080"/>
                  </a:cubicBezTo>
                  <a:cubicBezTo>
                    <a:pt x="1020" y="4696"/>
                    <a:pt x="1170" y="4328"/>
                    <a:pt x="1321" y="3977"/>
                  </a:cubicBezTo>
                  <a:cubicBezTo>
                    <a:pt x="1571" y="3359"/>
                    <a:pt x="1872" y="2741"/>
                    <a:pt x="2206" y="2156"/>
                  </a:cubicBezTo>
                  <a:cubicBezTo>
                    <a:pt x="2457" y="1705"/>
                    <a:pt x="2758" y="1287"/>
                    <a:pt x="3075" y="886"/>
                  </a:cubicBezTo>
                  <a:cubicBezTo>
                    <a:pt x="3292" y="636"/>
                    <a:pt x="3510" y="402"/>
                    <a:pt x="3743" y="184"/>
                  </a:cubicBezTo>
                  <a:lnTo>
                    <a:pt x="392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621;p60"/>
            <p:cNvSpPr/>
            <p:nvPr/>
          </p:nvSpPr>
          <p:spPr>
            <a:xfrm>
              <a:off x="4725161" y="4211721"/>
              <a:ext cx="7532" cy="40191"/>
            </a:xfrm>
            <a:custGeom>
              <a:avLst/>
              <a:gdLst/>
              <a:ahLst/>
              <a:cxnLst/>
              <a:rect l="l" t="t" r="r" b="b"/>
              <a:pathLst>
                <a:path w="235" h="1254" extrusionOk="0">
                  <a:moveTo>
                    <a:pt x="17" y="0"/>
                  </a:moveTo>
                  <a:cubicBezTo>
                    <a:pt x="0" y="0"/>
                    <a:pt x="67" y="268"/>
                    <a:pt x="117" y="618"/>
                  </a:cubicBezTo>
                  <a:cubicBezTo>
                    <a:pt x="151" y="969"/>
                    <a:pt x="151" y="1237"/>
                    <a:pt x="168" y="1253"/>
                  </a:cubicBezTo>
                  <a:cubicBezTo>
                    <a:pt x="234" y="819"/>
                    <a:pt x="184" y="385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622;p60"/>
            <p:cNvSpPr/>
            <p:nvPr/>
          </p:nvSpPr>
          <p:spPr>
            <a:xfrm>
              <a:off x="4745512" y="4210631"/>
              <a:ext cx="5384" cy="34326"/>
            </a:xfrm>
            <a:custGeom>
              <a:avLst/>
              <a:gdLst/>
              <a:ahLst/>
              <a:cxnLst/>
              <a:rect l="l" t="t" r="r" b="b"/>
              <a:pathLst>
                <a:path w="168" h="1071" extrusionOk="0">
                  <a:moveTo>
                    <a:pt x="50" y="1"/>
                  </a:moveTo>
                  <a:lnTo>
                    <a:pt x="50" y="1"/>
                  </a:lnTo>
                  <a:cubicBezTo>
                    <a:pt x="34" y="1"/>
                    <a:pt x="67" y="235"/>
                    <a:pt x="50" y="535"/>
                  </a:cubicBezTo>
                  <a:cubicBezTo>
                    <a:pt x="50" y="836"/>
                    <a:pt x="0" y="1070"/>
                    <a:pt x="17" y="1070"/>
                  </a:cubicBezTo>
                  <a:cubicBezTo>
                    <a:pt x="151" y="719"/>
                    <a:pt x="167" y="352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623;p60"/>
            <p:cNvSpPr/>
            <p:nvPr/>
          </p:nvSpPr>
          <p:spPr>
            <a:xfrm>
              <a:off x="4551129" y="4154960"/>
              <a:ext cx="18749" cy="36441"/>
            </a:xfrm>
            <a:custGeom>
              <a:avLst/>
              <a:gdLst/>
              <a:ahLst/>
              <a:cxnLst/>
              <a:rect l="l" t="t" r="r" b="b"/>
              <a:pathLst>
                <a:path w="585" h="1137" extrusionOk="0">
                  <a:moveTo>
                    <a:pt x="585" y="0"/>
                  </a:moveTo>
                  <a:lnTo>
                    <a:pt x="585" y="0"/>
                  </a:lnTo>
                  <a:cubicBezTo>
                    <a:pt x="201" y="234"/>
                    <a:pt x="0" y="685"/>
                    <a:pt x="50" y="1136"/>
                  </a:cubicBezTo>
                  <a:cubicBezTo>
                    <a:pt x="84" y="702"/>
                    <a:pt x="284" y="301"/>
                    <a:pt x="5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624;p60"/>
            <p:cNvSpPr/>
            <p:nvPr/>
          </p:nvSpPr>
          <p:spPr>
            <a:xfrm>
              <a:off x="4530233" y="4151210"/>
              <a:ext cx="20929" cy="30544"/>
            </a:xfrm>
            <a:custGeom>
              <a:avLst/>
              <a:gdLst/>
              <a:ahLst/>
              <a:cxnLst/>
              <a:rect l="l" t="t" r="r" b="b"/>
              <a:pathLst>
                <a:path w="653" h="953" extrusionOk="0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17"/>
                    <a:pt x="485" y="67"/>
                  </a:cubicBezTo>
                  <a:cubicBezTo>
                    <a:pt x="218" y="217"/>
                    <a:pt x="51" y="468"/>
                    <a:pt x="17" y="769"/>
                  </a:cubicBezTo>
                  <a:cubicBezTo>
                    <a:pt x="1" y="819"/>
                    <a:pt x="1" y="886"/>
                    <a:pt x="17" y="953"/>
                  </a:cubicBezTo>
                  <a:cubicBezTo>
                    <a:pt x="67" y="552"/>
                    <a:pt x="301" y="201"/>
                    <a:pt x="6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625;p60"/>
            <p:cNvSpPr/>
            <p:nvPr/>
          </p:nvSpPr>
          <p:spPr>
            <a:xfrm>
              <a:off x="4633049" y="3966763"/>
              <a:ext cx="110893" cy="36665"/>
            </a:xfrm>
            <a:custGeom>
              <a:avLst/>
              <a:gdLst/>
              <a:ahLst/>
              <a:cxnLst/>
              <a:rect l="l" t="t" r="r" b="b"/>
              <a:pathLst>
                <a:path w="3460" h="1144" extrusionOk="0">
                  <a:moveTo>
                    <a:pt x="2742" y="1"/>
                  </a:moveTo>
                  <a:cubicBezTo>
                    <a:pt x="2607" y="1"/>
                    <a:pt x="2465" y="12"/>
                    <a:pt x="2323" y="24"/>
                  </a:cubicBezTo>
                  <a:cubicBezTo>
                    <a:pt x="1822" y="74"/>
                    <a:pt x="1354" y="225"/>
                    <a:pt x="920" y="442"/>
                  </a:cubicBezTo>
                  <a:cubicBezTo>
                    <a:pt x="736" y="542"/>
                    <a:pt x="569" y="642"/>
                    <a:pt x="402" y="759"/>
                  </a:cubicBezTo>
                  <a:cubicBezTo>
                    <a:pt x="301" y="843"/>
                    <a:pt x="201" y="926"/>
                    <a:pt x="101" y="1027"/>
                  </a:cubicBezTo>
                  <a:cubicBezTo>
                    <a:pt x="67" y="1060"/>
                    <a:pt x="34" y="1093"/>
                    <a:pt x="1" y="1144"/>
                  </a:cubicBezTo>
                  <a:cubicBezTo>
                    <a:pt x="17" y="1144"/>
                    <a:pt x="168" y="993"/>
                    <a:pt x="435" y="809"/>
                  </a:cubicBezTo>
                  <a:cubicBezTo>
                    <a:pt x="602" y="692"/>
                    <a:pt x="769" y="592"/>
                    <a:pt x="953" y="509"/>
                  </a:cubicBezTo>
                  <a:cubicBezTo>
                    <a:pt x="1371" y="291"/>
                    <a:pt x="1839" y="141"/>
                    <a:pt x="2323" y="91"/>
                  </a:cubicBezTo>
                  <a:cubicBezTo>
                    <a:pt x="2524" y="58"/>
                    <a:pt x="2724" y="58"/>
                    <a:pt x="2908" y="58"/>
                  </a:cubicBezTo>
                  <a:cubicBezTo>
                    <a:pt x="3209" y="58"/>
                    <a:pt x="3399" y="94"/>
                    <a:pt x="3447" y="94"/>
                  </a:cubicBezTo>
                  <a:cubicBezTo>
                    <a:pt x="3455" y="94"/>
                    <a:pt x="3459" y="93"/>
                    <a:pt x="3459" y="91"/>
                  </a:cubicBezTo>
                  <a:cubicBezTo>
                    <a:pt x="3409" y="74"/>
                    <a:pt x="3359" y="58"/>
                    <a:pt x="3309" y="58"/>
                  </a:cubicBezTo>
                  <a:cubicBezTo>
                    <a:pt x="3192" y="24"/>
                    <a:pt x="3058" y="7"/>
                    <a:pt x="2908" y="7"/>
                  </a:cubicBezTo>
                  <a:cubicBezTo>
                    <a:pt x="2854" y="3"/>
                    <a:pt x="2799" y="1"/>
                    <a:pt x="27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626;p60"/>
            <p:cNvSpPr/>
            <p:nvPr/>
          </p:nvSpPr>
          <p:spPr>
            <a:xfrm>
              <a:off x="3498319" y="4352548"/>
              <a:ext cx="65895" cy="123553"/>
            </a:xfrm>
            <a:custGeom>
              <a:avLst/>
              <a:gdLst/>
              <a:ahLst/>
              <a:cxnLst/>
              <a:rect l="l" t="t" r="r" b="b"/>
              <a:pathLst>
                <a:path w="2056" h="3855" extrusionOk="0">
                  <a:moveTo>
                    <a:pt x="251" y="1"/>
                  </a:moveTo>
                  <a:lnTo>
                    <a:pt x="251" y="151"/>
                  </a:lnTo>
                  <a:cubicBezTo>
                    <a:pt x="184" y="769"/>
                    <a:pt x="0" y="3359"/>
                    <a:pt x="117" y="3777"/>
                  </a:cubicBezTo>
                  <a:cubicBezTo>
                    <a:pt x="130" y="3831"/>
                    <a:pt x="148" y="3854"/>
                    <a:pt x="170" y="3854"/>
                  </a:cubicBezTo>
                  <a:cubicBezTo>
                    <a:pt x="343" y="3854"/>
                    <a:pt x="752" y="2323"/>
                    <a:pt x="752" y="2323"/>
                  </a:cubicBezTo>
                  <a:lnTo>
                    <a:pt x="1972" y="2356"/>
                  </a:lnTo>
                  <a:lnTo>
                    <a:pt x="2055" y="67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627;p60"/>
            <p:cNvSpPr/>
            <p:nvPr/>
          </p:nvSpPr>
          <p:spPr>
            <a:xfrm>
              <a:off x="3506331" y="4352548"/>
              <a:ext cx="21986" cy="26794"/>
            </a:xfrm>
            <a:custGeom>
              <a:avLst/>
              <a:gdLst/>
              <a:ahLst/>
              <a:cxnLst/>
              <a:rect l="l" t="t" r="r" b="b"/>
              <a:pathLst>
                <a:path w="686" h="836" extrusionOk="0">
                  <a:moveTo>
                    <a:pt x="34" y="1"/>
                  </a:moveTo>
                  <a:lnTo>
                    <a:pt x="1" y="836"/>
                  </a:lnTo>
                  <a:cubicBezTo>
                    <a:pt x="185" y="803"/>
                    <a:pt x="368" y="702"/>
                    <a:pt x="502" y="552"/>
                  </a:cubicBezTo>
                  <a:cubicBezTo>
                    <a:pt x="619" y="418"/>
                    <a:pt x="686" y="218"/>
                    <a:pt x="686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628;p60"/>
            <p:cNvSpPr/>
            <p:nvPr/>
          </p:nvSpPr>
          <p:spPr>
            <a:xfrm>
              <a:off x="3498832" y="4352548"/>
              <a:ext cx="14487" cy="123969"/>
            </a:xfrm>
            <a:custGeom>
              <a:avLst/>
              <a:gdLst/>
              <a:ahLst/>
              <a:cxnLst/>
              <a:rect l="l" t="t" r="r" b="b"/>
              <a:pathLst>
                <a:path w="452" h="3868" extrusionOk="0">
                  <a:moveTo>
                    <a:pt x="235" y="1"/>
                  </a:moveTo>
                  <a:cubicBezTo>
                    <a:pt x="101" y="1153"/>
                    <a:pt x="1" y="3777"/>
                    <a:pt x="118" y="3860"/>
                  </a:cubicBezTo>
                  <a:cubicBezTo>
                    <a:pt x="124" y="3865"/>
                    <a:pt x="130" y="3867"/>
                    <a:pt x="137" y="3867"/>
                  </a:cubicBezTo>
                  <a:cubicBezTo>
                    <a:pt x="245" y="3867"/>
                    <a:pt x="452" y="3275"/>
                    <a:pt x="452" y="3275"/>
                  </a:cubicBezTo>
                  <a:cubicBezTo>
                    <a:pt x="452" y="3142"/>
                    <a:pt x="151" y="3058"/>
                    <a:pt x="151" y="3058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629;p60"/>
            <p:cNvSpPr/>
            <p:nvPr/>
          </p:nvSpPr>
          <p:spPr>
            <a:xfrm>
              <a:off x="3503671" y="4351491"/>
              <a:ext cx="4840" cy="123713"/>
            </a:xfrm>
            <a:custGeom>
              <a:avLst/>
              <a:gdLst/>
              <a:ahLst/>
              <a:cxnLst/>
              <a:rect l="l" t="t" r="r" b="b"/>
              <a:pathLst>
                <a:path w="151" h="3860" extrusionOk="0">
                  <a:moveTo>
                    <a:pt x="151" y="0"/>
                  </a:moveTo>
                  <a:cubicBezTo>
                    <a:pt x="134" y="17"/>
                    <a:pt x="134" y="34"/>
                    <a:pt x="134" y="50"/>
                  </a:cubicBezTo>
                  <a:cubicBezTo>
                    <a:pt x="134" y="84"/>
                    <a:pt x="134" y="117"/>
                    <a:pt x="134" y="151"/>
                  </a:cubicBezTo>
                  <a:cubicBezTo>
                    <a:pt x="134" y="117"/>
                    <a:pt x="134" y="84"/>
                    <a:pt x="151" y="50"/>
                  </a:cubicBezTo>
                  <a:cubicBezTo>
                    <a:pt x="151" y="34"/>
                    <a:pt x="151" y="17"/>
                    <a:pt x="151" y="0"/>
                  </a:cubicBezTo>
                  <a:close/>
                  <a:moveTo>
                    <a:pt x="134" y="151"/>
                  </a:moveTo>
                  <a:lnTo>
                    <a:pt x="134" y="151"/>
                  </a:lnTo>
                  <a:cubicBezTo>
                    <a:pt x="117" y="267"/>
                    <a:pt x="100" y="418"/>
                    <a:pt x="100" y="568"/>
                  </a:cubicBezTo>
                  <a:cubicBezTo>
                    <a:pt x="67" y="919"/>
                    <a:pt x="34" y="1404"/>
                    <a:pt x="17" y="1955"/>
                  </a:cubicBezTo>
                  <a:cubicBezTo>
                    <a:pt x="0" y="2490"/>
                    <a:pt x="0" y="2974"/>
                    <a:pt x="0" y="3325"/>
                  </a:cubicBezTo>
                  <a:cubicBezTo>
                    <a:pt x="0" y="3492"/>
                    <a:pt x="0" y="3626"/>
                    <a:pt x="0" y="3743"/>
                  </a:cubicBezTo>
                  <a:cubicBezTo>
                    <a:pt x="0" y="3776"/>
                    <a:pt x="0" y="3826"/>
                    <a:pt x="0" y="3860"/>
                  </a:cubicBezTo>
                  <a:cubicBezTo>
                    <a:pt x="0" y="3826"/>
                    <a:pt x="0" y="3776"/>
                    <a:pt x="17" y="3743"/>
                  </a:cubicBezTo>
                  <a:cubicBezTo>
                    <a:pt x="17" y="3626"/>
                    <a:pt x="17" y="3492"/>
                    <a:pt x="17" y="3325"/>
                  </a:cubicBezTo>
                  <a:cubicBezTo>
                    <a:pt x="17" y="2974"/>
                    <a:pt x="34" y="2490"/>
                    <a:pt x="50" y="1955"/>
                  </a:cubicBezTo>
                  <a:cubicBezTo>
                    <a:pt x="67" y="1404"/>
                    <a:pt x="100" y="919"/>
                    <a:pt x="117" y="568"/>
                  </a:cubicBezTo>
                  <a:cubicBezTo>
                    <a:pt x="117" y="418"/>
                    <a:pt x="134" y="267"/>
                    <a:pt x="134" y="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630;p60"/>
            <p:cNvSpPr/>
            <p:nvPr/>
          </p:nvSpPr>
          <p:spPr>
            <a:xfrm>
              <a:off x="3502581" y="4450557"/>
              <a:ext cx="11282" cy="7532"/>
            </a:xfrm>
            <a:custGeom>
              <a:avLst/>
              <a:gdLst/>
              <a:ahLst/>
              <a:cxnLst/>
              <a:rect l="l" t="t" r="r" b="b"/>
              <a:pathLst>
                <a:path w="352" h="235" extrusionOk="0">
                  <a:moveTo>
                    <a:pt x="1" y="0"/>
                  </a:moveTo>
                  <a:cubicBezTo>
                    <a:pt x="151" y="34"/>
                    <a:pt x="268" y="117"/>
                    <a:pt x="352" y="234"/>
                  </a:cubicBezTo>
                  <a:cubicBezTo>
                    <a:pt x="302" y="84"/>
                    <a:pt x="15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631;p60"/>
            <p:cNvSpPr/>
            <p:nvPr/>
          </p:nvSpPr>
          <p:spPr>
            <a:xfrm>
              <a:off x="3514376" y="4429116"/>
              <a:ext cx="6442" cy="4327"/>
            </a:xfrm>
            <a:custGeom>
              <a:avLst/>
              <a:gdLst/>
              <a:ahLst/>
              <a:cxnLst/>
              <a:rect l="l" t="t" r="r" b="b"/>
              <a:pathLst>
                <a:path w="201" h="135" extrusionOk="0">
                  <a:moveTo>
                    <a:pt x="0" y="1"/>
                  </a:moveTo>
                  <a:cubicBezTo>
                    <a:pt x="0" y="18"/>
                    <a:pt x="34" y="51"/>
                    <a:pt x="84" y="84"/>
                  </a:cubicBezTo>
                  <a:cubicBezTo>
                    <a:pt x="134" y="118"/>
                    <a:pt x="184" y="135"/>
                    <a:pt x="184" y="135"/>
                  </a:cubicBezTo>
                  <a:cubicBezTo>
                    <a:pt x="201" y="118"/>
                    <a:pt x="151" y="84"/>
                    <a:pt x="101" y="51"/>
                  </a:cubicBezTo>
                  <a:cubicBezTo>
                    <a:pt x="50" y="18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632;p60"/>
            <p:cNvSpPr/>
            <p:nvPr/>
          </p:nvSpPr>
          <p:spPr>
            <a:xfrm>
              <a:off x="3517581" y="4423251"/>
              <a:ext cx="4327" cy="4840"/>
            </a:xfrm>
            <a:custGeom>
              <a:avLst/>
              <a:gdLst/>
              <a:ahLst/>
              <a:cxnLst/>
              <a:rect l="l" t="t" r="r" b="b"/>
              <a:pathLst>
                <a:path w="135" h="151" extrusionOk="0">
                  <a:moveTo>
                    <a:pt x="17" y="0"/>
                  </a:moveTo>
                  <a:cubicBezTo>
                    <a:pt x="1" y="17"/>
                    <a:pt x="34" y="50"/>
                    <a:pt x="67" y="84"/>
                  </a:cubicBezTo>
                  <a:cubicBezTo>
                    <a:pt x="101" y="134"/>
                    <a:pt x="134" y="150"/>
                    <a:pt x="134" y="150"/>
                  </a:cubicBezTo>
                  <a:cubicBezTo>
                    <a:pt x="134" y="150"/>
                    <a:pt x="118" y="117"/>
                    <a:pt x="84" y="67"/>
                  </a:cubicBezTo>
                  <a:cubicBezTo>
                    <a:pt x="51" y="3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633;p60"/>
            <p:cNvSpPr/>
            <p:nvPr/>
          </p:nvSpPr>
          <p:spPr>
            <a:xfrm>
              <a:off x="3524023" y="4420014"/>
              <a:ext cx="1635" cy="7532"/>
            </a:xfrm>
            <a:custGeom>
              <a:avLst/>
              <a:gdLst/>
              <a:ahLst/>
              <a:cxnLst/>
              <a:rect l="l" t="t" r="r" b="b"/>
              <a:pathLst>
                <a:path w="51" h="235" extrusionOk="0">
                  <a:moveTo>
                    <a:pt x="34" y="1"/>
                  </a:moveTo>
                  <a:cubicBezTo>
                    <a:pt x="0" y="68"/>
                    <a:pt x="0" y="151"/>
                    <a:pt x="17" y="235"/>
                  </a:cubicBezTo>
                  <a:cubicBezTo>
                    <a:pt x="34" y="151"/>
                    <a:pt x="50" y="8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634;p60"/>
            <p:cNvSpPr/>
            <p:nvPr/>
          </p:nvSpPr>
          <p:spPr>
            <a:xfrm>
              <a:off x="3527773" y="4418956"/>
              <a:ext cx="2147" cy="8589"/>
            </a:xfrm>
            <a:custGeom>
              <a:avLst/>
              <a:gdLst/>
              <a:ahLst/>
              <a:cxnLst/>
              <a:rect l="l" t="t" r="r" b="b"/>
              <a:pathLst>
                <a:path w="67" h="268" extrusionOk="0">
                  <a:moveTo>
                    <a:pt x="67" y="0"/>
                  </a:moveTo>
                  <a:cubicBezTo>
                    <a:pt x="17" y="84"/>
                    <a:pt x="0" y="168"/>
                    <a:pt x="33" y="268"/>
                  </a:cubicBezTo>
                  <a:cubicBezTo>
                    <a:pt x="50" y="218"/>
                    <a:pt x="50" y="168"/>
                    <a:pt x="50" y="134"/>
                  </a:cubicBezTo>
                  <a:cubicBezTo>
                    <a:pt x="67" y="84"/>
                    <a:pt x="67" y="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635;p60"/>
            <p:cNvSpPr/>
            <p:nvPr/>
          </p:nvSpPr>
          <p:spPr>
            <a:xfrm>
              <a:off x="3519728" y="4431808"/>
              <a:ext cx="8077" cy="14166"/>
            </a:xfrm>
            <a:custGeom>
              <a:avLst/>
              <a:gdLst/>
              <a:ahLst/>
              <a:cxnLst/>
              <a:rect l="l" t="t" r="r" b="b"/>
              <a:pathLst>
                <a:path w="252" h="442" extrusionOk="0">
                  <a:moveTo>
                    <a:pt x="35" y="37"/>
                  </a:moveTo>
                  <a:cubicBezTo>
                    <a:pt x="63" y="55"/>
                    <a:pt x="94" y="78"/>
                    <a:pt x="117" y="101"/>
                  </a:cubicBezTo>
                  <a:cubicBezTo>
                    <a:pt x="151" y="134"/>
                    <a:pt x="184" y="184"/>
                    <a:pt x="201" y="218"/>
                  </a:cubicBezTo>
                  <a:cubicBezTo>
                    <a:pt x="218" y="284"/>
                    <a:pt x="201" y="351"/>
                    <a:pt x="184" y="401"/>
                  </a:cubicBezTo>
                  <a:cubicBezTo>
                    <a:pt x="170" y="408"/>
                    <a:pt x="159" y="412"/>
                    <a:pt x="150" y="412"/>
                  </a:cubicBezTo>
                  <a:cubicBezTo>
                    <a:pt x="137" y="412"/>
                    <a:pt x="127" y="404"/>
                    <a:pt x="117" y="385"/>
                  </a:cubicBezTo>
                  <a:cubicBezTo>
                    <a:pt x="101" y="368"/>
                    <a:pt x="84" y="335"/>
                    <a:pt x="84" y="301"/>
                  </a:cubicBezTo>
                  <a:cubicBezTo>
                    <a:pt x="67" y="251"/>
                    <a:pt x="51" y="201"/>
                    <a:pt x="51" y="151"/>
                  </a:cubicBezTo>
                  <a:cubicBezTo>
                    <a:pt x="41" y="105"/>
                    <a:pt x="37" y="65"/>
                    <a:pt x="35" y="37"/>
                  </a:cubicBezTo>
                  <a:close/>
                  <a:moveTo>
                    <a:pt x="34" y="0"/>
                  </a:moveTo>
                  <a:cubicBezTo>
                    <a:pt x="31" y="9"/>
                    <a:pt x="28" y="18"/>
                    <a:pt x="26" y="27"/>
                  </a:cubicBezTo>
                  <a:lnTo>
                    <a:pt x="26" y="27"/>
                  </a:lnTo>
                  <a:cubicBezTo>
                    <a:pt x="13" y="17"/>
                    <a:pt x="0" y="17"/>
                    <a:pt x="0" y="17"/>
                  </a:cubicBezTo>
                  <a:lnTo>
                    <a:pt x="0" y="17"/>
                  </a:lnTo>
                  <a:cubicBezTo>
                    <a:pt x="8" y="21"/>
                    <a:pt x="17" y="26"/>
                    <a:pt x="26" y="31"/>
                  </a:cubicBezTo>
                  <a:lnTo>
                    <a:pt x="26" y="31"/>
                  </a:lnTo>
                  <a:cubicBezTo>
                    <a:pt x="18" y="71"/>
                    <a:pt x="21" y="111"/>
                    <a:pt x="34" y="151"/>
                  </a:cubicBezTo>
                  <a:cubicBezTo>
                    <a:pt x="34" y="201"/>
                    <a:pt x="51" y="251"/>
                    <a:pt x="67" y="318"/>
                  </a:cubicBezTo>
                  <a:cubicBezTo>
                    <a:pt x="67" y="335"/>
                    <a:pt x="84" y="368"/>
                    <a:pt x="101" y="401"/>
                  </a:cubicBezTo>
                  <a:cubicBezTo>
                    <a:pt x="101" y="418"/>
                    <a:pt x="117" y="435"/>
                    <a:pt x="134" y="435"/>
                  </a:cubicBezTo>
                  <a:cubicBezTo>
                    <a:pt x="144" y="440"/>
                    <a:pt x="152" y="442"/>
                    <a:pt x="160" y="442"/>
                  </a:cubicBezTo>
                  <a:cubicBezTo>
                    <a:pt x="177" y="442"/>
                    <a:pt x="189" y="430"/>
                    <a:pt x="201" y="418"/>
                  </a:cubicBezTo>
                  <a:cubicBezTo>
                    <a:pt x="251" y="301"/>
                    <a:pt x="234" y="168"/>
                    <a:pt x="134" y="84"/>
                  </a:cubicBezTo>
                  <a:cubicBezTo>
                    <a:pt x="101" y="51"/>
                    <a:pt x="68" y="34"/>
                    <a:pt x="35" y="34"/>
                  </a:cubicBezTo>
                  <a:lnTo>
                    <a:pt x="35" y="34"/>
                  </a:lnTo>
                  <a:cubicBezTo>
                    <a:pt x="34" y="13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636;p60"/>
            <p:cNvSpPr/>
            <p:nvPr/>
          </p:nvSpPr>
          <p:spPr>
            <a:xfrm>
              <a:off x="3520786" y="4427385"/>
              <a:ext cx="9134" cy="6602"/>
            </a:xfrm>
            <a:custGeom>
              <a:avLst/>
              <a:gdLst/>
              <a:ahLst/>
              <a:cxnLst/>
              <a:rect l="l" t="t" r="r" b="b"/>
              <a:pathLst>
                <a:path w="285" h="206" extrusionOk="0">
                  <a:moveTo>
                    <a:pt x="237" y="0"/>
                  </a:moveTo>
                  <a:cubicBezTo>
                    <a:pt x="231" y="0"/>
                    <a:pt x="224" y="2"/>
                    <a:pt x="218" y="5"/>
                  </a:cubicBezTo>
                  <a:cubicBezTo>
                    <a:pt x="201" y="5"/>
                    <a:pt x="168" y="5"/>
                    <a:pt x="151" y="21"/>
                  </a:cubicBezTo>
                  <a:cubicBezTo>
                    <a:pt x="118" y="38"/>
                    <a:pt x="84" y="55"/>
                    <a:pt x="51" y="88"/>
                  </a:cubicBezTo>
                  <a:cubicBezTo>
                    <a:pt x="34" y="105"/>
                    <a:pt x="18" y="138"/>
                    <a:pt x="1" y="172"/>
                  </a:cubicBezTo>
                  <a:cubicBezTo>
                    <a:pt x="1" y="172"/>
                    <a:pt x="18" y="138"/>
                    <a:pt x="68" y="105"/>
                  </a:cubicBezTo>
                  <a:cubicBezTo>
                    <a:pt x="101" y="72"/>
                    <a:pt x="135" y="55"/>
                    <a:pt x="168" y="38"/>
                  </a:cubicBezTo>
                  <a:cubicBezTo>
                    <a:pt x="185" y="30"/>
                    <a:pt x="206" y="21"/>
                    <a:pt x="222" y="21"/>
                  </a:cubicBezTo>
                  <a:cubicBezTo>
                    <a:pt x="239" y="21"/>
                    <a:pt x="251" y="30"/>
                    <a:pt x="251" y="55"/>
                  </a:cubicBezTo>
                  <a:cubicBezTo>
                    <a:pt x="268" y="88"/>
                    <a:pt x="218" y="122"/>
                    <a:pt x="185" y="138"/>
                  </a:cubicBezTo>
                  <a:cubicBezTo>
                    <a:pt x="168" y="172"/>
                    <a:pt x="135" y="172"/>
                    <a:pt x="101" y="189"/>
                  </a:cubicBezTo>
                  <a:lnTo>
                    <a:pt x="1" y="189"/>
                  </a:lnTo>
                  <a:cubicBezTo>
                    <a:pt x="18" y="205"/>
                    <a:pt x="68" y="205"/>
                    <a:pt x="101" y="205"/>
                  </a:cubicBezTo>
                  <a:cubicBezTo>
                    <a:pt x="135" y="205"/>
                    <a:pt x="168" y="189"/>
                    <a:pt x="201" y="172"/>
                  </a:cubicBezTo>
                  <a:cubicBezTo>
                    <a:pt x="251" y="138"/>
                    <a:pt x="285" y="88"/>
                    <a:pt x="285" y="38"/>
                  </a:cubicBezTo>
                  <a:cubicBezTo>
                    <a:pt x="285" y="25"/>
                    <a:pt x="263" y="0"/>
                    <a:pt x="2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637;p60"/>
            <p:cNvSpPr/>
            <p:nvPr/>
          </p:nvSpPr>
          <p:spPr>
            <a:xfrm>
              <a:off x="3506331" y="4353606"/>
              <a:ext cx="22531" cy="25736"/>
            </a:xfrm>
            <a:custGeom>
              <a:avLst/>
              <a:gdLst/>
              <a:ahLst/>
              <a:cxnLst/>
              <a:rect l="l" t="t" r="r" b="b"/>
              <a:pathLst>
                <a:path w="703" h="803" extrusionOk="0">
                  <a:moveTo>
                    <a:pt x="686" y="1"/>
                  </a:moveTo>
                  <a:cubicBezTo>
                    <a:pt x="686" y="1"/>
                    <a:pt x="686" y="68"/>
                    <a:pt x="669" y="185"/>
                  </a:cubicBezTo>
                  <a:cubicBezTo>
                    <a:pt x="636" y="452"/>
                    <a:pt x="435" y="686"/>
                    <a:pt x="168" y="753"/>
                  </a:cubicBezTo>
                  <a:cubicBezTo>
                    <a:pt x="68" y="786"/>
                    <a:pt x="1" y="786"/>
                    <a:pt x="17" y="803"/>
                  </a:cubicBezTo>
                  <a:lnTo>
                    <a:pt x="51" y="803"/>
                  </a:lnTo>
                  <a:cubicBezTo>
                    <a:pt x="101" y="803"/>
                    <a:pt x="134" y="786"/>
                    <a:pt x="185" y="786"/>
                  </a:cubicBezTo>
                  <a:cubicBezTo>
                    <a:pt x="452" y="703"/>
                    <a:pt x="669" y="469"/>
                    <a:pt x="702" y="185"/>
                  </a:cubicBezTo>
                  <a:cubicBezTo>
                    <a:pt x="702" y="135"/>
                    <a:pt x="702" y="101"/>
                    <a:pt x="702" y="51"/>
                  </a:cubicBezTo>
                  <a:cubicBezTo>
                    <a:pt x="702" y="34"/>
                    <a:pt x="686" y="18"/>
                    <a:pt x="6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638;p60"/>
            <p:cNvSpPr/>
            <p:nvPr/>
          </p:nvSpPr>
          <p:spPr>
            <a:xfrm>
              <a:off x="3528285" y="4361106"/>
              <a:ext cx="30576" cy="1667"/>
            </a:xfrm>
            <a:custGeom>
              <a:avLst/>
              <a:gdLst/>
              <a:ahLst/>
              <a:cxnLst/>
              <a:rect l="l" t="t" r="r" b="b"/>
              <a:pathLst>
                <a:path w="954" h="52" extrusionOk="0">
                  <a:moveTo>
                    <a:pt x="1" y="1"/>
                  </a:moveTo>
                  <a:cubicBezTo>
                    <a:pt x="318" y="34"/>
                    <a:pt x="636" y="51"/>
                    <a:pt x="953" y="51"/>
                  </a:cubicBezTo>
                  <a:cubicBezTo>
                    <a:pt x="636" y="18"/>
                    <a:pt x="31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639;p60"/>
            <p:cNvSpPr/>
            <p:nvPr/>
          </p:nvSpPr>
          <p:spPr>
            <a:xfrm>
              <a:off x="3511171" y="4388957"/>
              <a:ext cx="2147" cy="21474"/>
            </a:xfrm>
            <a:custGeom>
              <a:avLst/>
              <a:gdLst/>
              <a:ahLst/>
              <a:cxnLst/>
              <a:rect l="l" t="t" r="r" b="b"/>
              <a:pathLst>
                <a:path w="67" h="670" extrusionOk="0">
                  <a:moveTo>
                    <a:pt x="50" y="1"/>
                  </a:moveTo>
                  <a:cubicBezTo>
                    <a:pt x="0" y="218"/>
                    <a:pt x="0" y="435"/>
                    <a:pt x="34" y="669"/>
                  </a:cubicBezTo>
                  <a:cubicBezTo>
                    <a:pt x="34" y="669"/>
                    <a:pt x="34" y="519"/>
                    <a:pt x="34" y="335"/>
                  </a:cubicBezTo>
                  <a:cubicBezTo>
                    <a:pt x="50" y="151"/>
                    <a:pt x="6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640;p60"/>
            <p:cNvSpPr/>
            <p:nvPr/>
          </p:nvSpPr>
          <p:spPr>
            <a:xfrm>
              <a:off x="3509536" y="4374278"/>
              <a:ext cx="4327" cy="2276"/>
            </a:xfrm>
            <a:custGeom>
              <a:avLst/>
              <a:gdLst/>
              <a:ahLst/>
              <a:cxnLst/>
              <a:rect l="l" t="t" r="r" b="b"/>
              <a:pathLst>
                <a:path w="135" h="71" extrusionOk="0">
                  <a:moveTo>
                    <a:pt x="113" y="1"/>
                  </a:moveTo>
                  <a:cubicBezTo>
                    <a:pt x="105" y="1"/>
                    <a:pt x="87" y="13"/>
                    <a:pt x="51" y="24"/>
                  </a:cubicBezTo>
                  <a:cubicBezTo>
                    <a:pt x="18" y="41"/>
                    <a:pt x="1" y="58"/>
                    <a:pt x="1" y="58"/>
                  </a:cubicBezTo>
                  <a:cubicBezTo>
                    <a:pt x="1" y="66"/>
                    <a:pt x="9" y="70"/>
                    <a:pt x="22" y="70"/>
                  </a:cubicBezTo>
                  <a:cubicBezTo>
                    <a:pt x="34" y="70"/>
                    <a:pt x="51" y="66"/>
                    <a:pt x="68" y="58"/>
                  </a:cubicBezTo>
                  <a:cubicBezTo>
                    <a:pt x="118" y="41"/>
                    <a:pt x="135" y="8"/>
                    <a:pt x="118" y="8"/>
                  </a:cubicBezTo>
                  <a:cubicBezTo>
                    <a:pt x="118" y="3"/>
                    <a:pt x="117" y="1"/>
                    <a:pt x="1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641;p60"/>
            <p:cNvSpPr/>
            <p:nvPr/>
          </p:nvSpPr>
          <p:spPr>
            <a:xfrm>
              <a:off x="3517581" y="4369150"/>
              <a:ext cx="3237" cy="2724"/>
            </a:xfrm>
            <a:custGeom>
              <a:avLst/>
              <a:gdLst/>
              <a:ahLst/>
              <a:cxnLst/>
              <a:rect l="l" t="t" r="r" b="b"/>
              <a:pathLst>
                <a:path w="101" h="85" extrusionOk="0">
                  <a:moveTo>
                    <a:pt x="84" y="1"/>
                  </a:moveTo>
                  <a:cubicBezTo>
                    <a:pt x="84" y="1"/>
                    <a:pt x="67" y="17"/>
                    <a:pt x="34" y="34"/>
                  </a:cubicBezTo>
                  <a:cubicBezTo>
                    <a:pt x="17" y="51"/>
                    <a:pt x="1" y="84"/>
                    <a:pt x="1" y="84"/>
                  </a:cubicBezTo>
                  <a:cubicBezTo>
                    <a:pt x="1" y="84"/>
                    <a:pt x="34" y="84"/>
                    <a:pt x="51" y="51"/>
                  </a:cubicBezTo>
                  <a:cubicBezTo>
                    <a:pt x="84" y="34"/>
                    <a:pt x="101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642;p60"/>
            <p:cNvSpPr/>
            <p:nvPr/>
          </p:nvSpPr>
          <p:spPr>
            <a:xfrm>
              <a:off x="3522388" y="4361651"/>
              <a:ext cx="2179" cy="3974"/>
            </a:xfrm>
            <a:custGeom>
              <a:avLst/>
              <a:gdLst/>
              <a:ahLst/>
              <a:cxnLst/>
              <a:rect l="l" t="t" r="r" b="b"/>
              <a:pathLst>
                <a:path w="68" h="124" extrusionOk="0">
                  <a:moveTo>
                    <a:pt x="51" y="1"/>
                  </a:moveTo>
                  <a:cubicBezTo>
                    <a:pt x="34" y="1"/>
                    <a:pt x="34" y="34"/>
                    <a:pt x="18" y="67"/>
                  </a:cubicBezTo>
                  <a:cubicBezTo>
                    <a:pt x="18" y="101"/>
                    <a:pt x="1" y="118"/>
                    <a:pt x="1" y="118"/>
                  </a:cubicBezTo>
                  <a:cubicBezTo>
                    <a:pt x="1" y="122"/>
                    <a:pt x="3" y="124"/>
                    <a:pt x="6" y="124"/>
                  </a:cubicBezTo>
                  <a:cubicBezTo>
                    <a:pt x="17" y="124"/>
                    <a:pt x="39" y="105"/>
                    <a:pt x="51" y="67"/>
                  </a:cubicBezTo>
                  <a:cubicBezTo>
                    <a:pt x="68" y="34"/>
                    <a:pt x="51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643;p60"/>
            <p:cNvSpPr/>
            <p:nvPr/>
          </p:nvSpPr>
          <p:spPr>
            <a:xfrm>
              <a:off x="3524536" y="4356074"/>
              <a:ext cx="1122" cy="2404"/>
            </a:xfrm>
            <a:custGeom>
              <a:avLst/>
              <a:gdLst/>
              <a:ahLst/>
              <a:cxnLst/>
              <a:rect l="l" t="t" r="r" b="b"/>
              <a:pathLst>
                <a:path w="35" h="75" extrusionOk="0">
                  <a:moveTo>
                    <a:pt x="23" y="1"/>
                  </a:moveTo>
                  <a:cubicBezTo>
                    <a:pt x="16" y="1"/>
                    <a:pt x="13" y="12"/>
                    <a:pt x="1" y="24"/>
                  </a:cubicBezTo>
                  <a:cubicBezTo>
                    <a:pt x="1" y="41"/>
                    <a:pt x="1" y="58"/>
                    <a:pt x="1" y="74"/>
                  </a:cubicBezTo>
                  <a:cubicBezTo>
                    <a:pt x="1" y="74"/>
                    <a:pt x="18" y="58"/>
                    <a:pt x="34" y="41"/>
                  </a:cubicBezTo>
                  <a:cubicBezTo>
                    <a:pt x="34" y="24"/>
                    <a:pt x="34" y="8"/>
                    <a:pt x="34" y="8"/>
                  </a:cubicBezTo>
                  <a:cubicBezTo>
                    <a:pt x="29" y="3"/>
                    <a:pt x="26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644;p60"/>
            <p:cNvSpPr/>
            <p:nvPr/>
          </p:nvSpPr>
          <p:spPr>
            <a:xfrm>
              <a:off x="3663248" y="4069259"/>
              <a:ext cx="136597" cy="85734"/>
            </a:xfrm>
            <a:custGeom>
              <a:avLst/>
              <a:gdLst/>
              <a:ahLst/>
              <a:cxnLst/>
              <a:rect l="l" t="t" r="r" b="b"/>
              <a:pathLst>
                <a:path w="4262" h="2675" extrusionOk="0">
                  <a:moveTo>
                    <a:pt x="3426" y="1"/>
                  </a:moveTo>
                  <a:lnTo>
                    <a:pt x="3292" y="68"/>
                  </a:lnTo>
                  <a:cubicBezTo>
                    <a:pt x="2724" y="335"/>
                    <a:pt x="385" y="1471"/>
                    <a:pt x="84" y="1789"/>
                  </a:cubicBezTo>
                  <a:cubicBezTo>
                    <a:pt x="0" y="1868"/>
                    <a:pt x="46" y="1898"/>
                    <a:pt x="163" y="1898"/>
                  </a:cubicBezTo>
                  <a:cubicBezTo>
                    <a:pt x="539" y="1898"/>
                    <a:pt x="1654" y="1588"/>
                    <a:pt x="1654" y="1588"/>
                  </a:cubicBezTo>
                  <a:lnTo>
                    <a:pt x="2239" y="2674"/>
                  </a:lnTo>
                  <a:lnTo>
                    <a:pt x="4261" y="1588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645;p60"/>
            <p:cNvSpPr/>
            <p:nvPr/>
          </p:nvSpPr>
          <p:spPr>
            <a:xfrm>
              <a:off x="3749463" y="4070348"/>
              <a:ext cx="33781" cy="21858"/>
            </a:xfrm>
            <a:custGeom>
              <a:avLst/>
              <a:gdLst/>
              <a:ahLst/>
              <a:cxnLst/>
              <a:rect l="l" t="t" r="r" b="b"/>
              <a:pathLst>
                <a:path w="1054" h="682" extrusionOk="0">
                  <a:moveTo>
                    <a:pt x="752" y="0"/>
                  </a:moveTo>
                  <a:lnTo>
                    <a:pt x="0" y="384"/>
                  </a:lnTo>
                  <a:cubicBezTo>
                    <a:pt x="134" y="535"/>
                    <a:pt x="301" y="635"/>
                    <a:pt x="502" y="669"/>
                  </a:cubicBezTo>
                  <a:cubicBezTo>
                    <a:pt x="548" y="677"/>
                    <a:pt x="595" y="681"/>
                    <a:pt x="642" y="681"/>
                  </a:cubicBezTo>
                  <a:cubicBezTo>
                    <a:pt x="784" y="681"/>
                    <a:pt x="928" y="643"/>
                    <a:pt x="1053" y="568"/>
                  </a:cubicBezTo>
                  <a:lnTo>
                    <a:pt x="752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646;p60"/>
            <p:cNvSpPr/>
            <p:nvPr/>
          </p:nvSpPr>
          <p:spPr>
            <a:xfrm>
              <a:off x="3663985" y="4069259"/>
              <a:ext cx="109611" cy="60735"/>
            </a:xfrm>
            <a:custGeom>
              <a:avLst/>
              <a:gdLst/>
              <a:ahLst/>
              <a:cxnLst/>
              <a:rect l="l" t="t" r="r" b="b"/>
              <a:pathLst>
                <a:path w="3420" h="1895" extrusionOk="0">
                  <a:moveTo>
                    <a:pt x="3403" y="1"/>
                  </a:moveTo>
                  <a:cubicBezTo>
                    <a:pt x="2333" y="452"/>
                    <a:pt x="27" y="1705"/>
                    <a:pt x="11" y="1839"/>
                  </a:cubicBezTo>
                  <a:cubicBezTo>
                    <a:pt x="0" y="1880"/>
                    <a:pt x="60" y="1894"/>
                    <a:pt x="147" y="1894"/>
                  </a:cubicBezTo>
                  <a:cubicBezTo>
                    <a:pt x="343" y="1894"/>
                    <a:pt x="679" y="1822"/>
                    <a:pt x="679" y="1822"/>
                  </a:cubicBezTo>
                  <a:cubicBezTo>
                    <a:pt x="796" y="1755"/>
                    <a:pt x="713" y="1471"/>
                    <a:pt x="713" y="1471"/>
                  </a:cubicBezTo>
                  <a:lnTo>
                    <a:pt x="3419" y="51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647;p60"/>
            <p:cNvSpPr/>
            <p:nvPr/>
          </p:nvSpPr>
          <p:spPr>
            <a:xfrm>
              <a:off x="3664851" y="4070348"/>
              <a:ext cx="109803" cy="58940"/>
            </a:xfrm>
            <a:custGeom>
              <a:avLst/>
              <a:gdLst/>
              <a:ahLst/>
              <a:cxnLst/>
              <a:rect l="l" t="t" r="r" b="b"/>
              <a:pathLst>
                <a:path w="3426" h="1839" extrusionOk="0">
                  <a:moveTo>
                    <a:pt x="3426" y="0"/>
                  </a:moveTo>
                  <a:cubicBezTo>
                    <a:pt x="3409" y="0"/>
                    <a:pt x="3392" y="0"/>
                    <a:pt x="3392" y="17"/>
                  </a:cubicBezTo>
                  <a:cubicBezTo>
                    <a:pt x="3409" y="17"/>
                    <a:pt x="3409" y="0"/>
                    <a:pt x="3426" y="0"/>
                  </a:cubicBezTo>
                  <a:close/>
                  <a:moveTo>
                    <a:pt x="3292" y="67"/>
                  </a:moveTo>
                  <a:lnTo>
                    <a:pt x="2908" y="251"/>
                  </a:lnTo>
                  <a:cubicBezTo>
                    <a:pt x="2590" y="401"/>
                    <a:pt x="2156" y="618"/>
                    <a:pt x="1688" y="869"/>
                  </a:cubicBezTo>
                  <a:cubicBezTo>
                    <a:pt x="1203" y="1120"/>
                    <a:pt x="786" y="1370"/>
                    <a:pt x="485" y="1537"/>
                  </a:cubicBezTo>
                  <a:lnTo>
                    <a:pt x="117" y="1755"/>
                  </a:lnTo>
                  <a:lnTo>
                    <a:pt x="34" y="1821"/>
                  </a:lnTo>
                  <a:lnTo>
                    <a:pt x="134" y="1771"/>
                  </a:lnTo>
                  <a:lnTo>
                    <a:pt x="485" y="1554"/>
                  </a:lnTo>
                  <a:cubicBezTo>
                    <a:pt x="802" y="1387"/>
                    <a:pt x="1220" y="1153"/>
                    <a:pt x="1705" y="902"/>
                  </a:cubicBezTo>
                  <a:cubicBezTo>
                    <a:pt x="2173" y="635"/>
                    <a:pt x="2607" y="418"/>
                    <a:pt x="2924" y="268"/>
                  </a:cubicBezTo>
                  <a:lnTo>
                    <a:pt x="3292" y="67"/>
                  </a:lnTo>
                  <a:close/>
                  <a:moveTo>
                    <a:pt x="34" y="1821"/>
                  </a:moveTo>
                  <a:cubicBezTo>
                    <a:pt x="17" y="1821"/>
                    <a:pt x="0" y="1821"/>
                    <a:pt x="0" y="1838"/>
                  </a:cubicBezTo>
                  <a:cubicBezTo>
                    <a:pt x="0" y="1838"/>
                    <a:pt x="17" y="1821"/>
                    <a:pt x="34" y="18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648;p60"/>
            <p:cNvSpPr/>
            <p:nvPr/>
          </p:nvSpPr>
          <p:spPr>
            <a:xfrm>
              <a:off x="3685747" y="4115314"/>
              <a:ext cx="3237" cy="13429"/>
            </a:xfrm>
            <a:custGeom>
              <a:avLst/>
              <a:gdLst/>
              <a:ahLst/>
              <a:cxnLst/>
              <a:rect l="l" t="t" r="r" b="b"/>
              <a:pathLst>
                <a:path w="101" h="419" extrusionOk="0">
                  <a:moveTo>
                    <a:pt x="17" y="1"/>
                  </a:moveTo>
                  <a:cubicBezTo>
                    <a:pt x="67" y="134"/>
                    <a:pt x="50" y="285"/>
                    <a:pt x="0" y="418"/>
                  </a:cubicBezTo>
                  <a:cubicBezTo>
                    <a:pt x="84" y="301"/>
                    <a:pt x="100" y="13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649;p60"/>
            <p:cNvSpPr/>
            <p:nvPr/>
          </p:nvSpPr>
          <p:spPr>
            <a:xfrm>
              <a:off x="3715201" y="4114770"/>
              <a:ext cx="2692" cy="5929"/>
            </a:xfrm>
            <a:custGeom>
              <a:avLst/>
              <a:gdLst/>
              <a:ahLst/>
              <a:cxnLst/>
              <a:rect l="l" t="t" r="r" b="b"/>
              <a:pathLst>
                <a:path w="84" h="185" extrusionOk="0">
                  <a:moveTo>
                    <a:pt x="67" y="1"/>
                  </a:moveTo>
                  <a:cubicBezTo>
                    <a:pt x="67" y="1"/>
                    <a:pt x="50" y="34"/>
                    <a:pt x="33" y="85"/>
                  </a:cubicBezTo>
                  <a:cubicBezTo>
                    <a:pt x="0" y="135"/>
                    <a:pt x="0" y="185"/>
                    <a:pt x="0" y="185"/>
                  </a:cubicBezTo>
                  <a:cubicBezTo>
                    <a:pt x="17" y="185"/>
                    <a:pt x="33" y="151"/>
                    <a:pt x="50" y="101"/>
                  </a:cubicBezTo>
                  <a:cubicBezTo>
                    <a:pt x="67" y="51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650;p60"/>
            <p:cNvSpPr/>
            <p:nvPr/>
          </p:nvSpPr>
          <p:spPr>
            <a:xfrm>
              <a:off x="3717316" y="4119064"/>
              <a:ext cx="7019" cy="3782"/>
            </a:xfrm>
            <a:custGeom>
              <a:avLst/>
              <a:gdLst/>
              <a:ahLst/>
              <a:cxnLst/>
              <a:rect l="l" t="t" r="r" b="b"/>
              <a:pathLst>
                <a:path w="219" h="118" extrusionOk="0">
                  <a:moveTo>
                    <a:pt x="218" y="1"/>
                  </a:moveTo>
                  <a:cubicBezTo>
                    <a:pt x="168" y="1"/>
                    <a:pt x="135" y="17"/>
                    <a:pt x="101" y="51"/>
                  </a:cubicBezTo>
                  <a:cubicBezTo>
                    <a:pt x="34" y="67"/>
                    <a:pt x="1" y="101"/>
                    <a:pt x="1" y="118"/>
                  </a:cubicBezTo>
                  <a:cubicBezTo>
                    <a:pt x="34" y="101"/>
                    <a:pt x="84" y="84"/>
                    <a:pt x="118" y="67"/>
                  </a:cubicBezTo>
                  <a:cubicBezTo>
                    <a:pt x="168" y="34"/>
                    <a:pt x="218" y="1"/>
                    <a:pt x="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651;p60"/>
            <p:cNvSpPr/>
            <p:nvPr/>
          </p:nvSpPr>
          <p:spPr>
            <a:xfrm>
              <a:off x="3719464" y="4122814"/>
              <a:ext cx="8077" cy="3782"/>
            </a:xfrm>
            <a:custGeom>
              <a:avLst/>
              <a:gdLst/>
              <a:ahLst/>
              <a:cxnLst/>
              <a:rect l="l" t="t" r="r" b="b"/>
              <a:pathLst>
                <a:path w="252" h="118" extrusionOk="0">
                  <a:moveTo>
                    <a:pt x="251" y="1"/>
                  </a:moveTo>
                  <a:cubicBezTo>
                    <a:pt x="151" y="1"/>
                    <a:pt x="68" y="34"/>
                    <a:pt x="1" y="118"/>
                  </a:cubicBezTo>
                  <a:cubicBezTo>
                    <a:pt x="51" y="101"/>
                    <a:pt x="84" y="84"/>
                    <a:pt x="134" y="51"/>
                  </a:cubicBezTo>
                  <a:cubicBezTo>
                    <a:pt x="168" y="34"/>
                    <a:pt x="218" y="17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652;p60"/>
            <p:cNvSpPr/>
            <p:nvPr/>
          </p:nvSpPr>
          <p:spPr>
            <a:xfrm>
              <a:off x="3701259" y="4120667"/>
              <a:ext cx="10224" cy="12371"/>
            </a:xfrm>
            <a:custGeom>
              <a:avLst/>
              <a:gdLst/>
              <a:ahLst/>
              <a:cxnLst/>
              <a:rect l="l" t="t" r="r" b="b"/>
              <a:pathLst>
                <a:path w="319" h="386" extrusionOk="0">
                  <a:moveTo>
                    <a:pt x="285" y="57"/>
                  </a:moveTo>
                  <a:cubicBezTo>
                    <a:pt x="285" y="88"/>
                    <a:pt x="285" y="120"/>
                    <a:pt x="285" y="151"/>
                  </a:cubicBezTo>
                  <a:cubicBezTo>
                    <a:pt x="268" y="201"/>
                    <a:pt x="251" y="251"/>
                    <a:pt x="218" y="285"/>
                  </a:cubicBezTo>
                  <a:cubicBezTo>
                    <a:pt x="168" y="318"/>
                    <a:pt x="118" y="352"/>
                    <a:pt x="51" y="352"/>
                  </a:cubicBezTo>
                  <a:cubicBezTo>
                    <a:pt x="17" y="352"/>
                    <a:pt x="17" y="318"/>
                    <a:pt x="34" y="302"/>
                  </a:cubicBezTo>
                  <a:cubicBezTo>
                    <a:pt x="51" y="268"/>
                    <a:pt x="67" y="251"/>
                    <a:pt x="84" y="218"/>
                  </a:cubicBezTo>
                  <a:cubicBezTo>
                    <a:pt x="118" y="185"/>
                    <a:pt x="168" y="151"/>
                    <a:pt x="201" y="118"/>
                  </a:cubicBezTo>
                  <a:cubicBezTo>
                    <a:pt x="235" y="93"/>
                    <a:pt x="264" y="72"/>
                    <a:pt x="285" y="57"/>
                  </a:cubicBezTo>
                  <a:close/>
                  <a:moveTo>
                    <a:pt x="285" y="1"/>
                  </a:moveTo>
                  <a:cubicBezTo>
                    <a:pt x="285" y="16"/>
                    <a:pt x="285" y="31"/>
                    <a:pt x="285" y="46"/>
                  </a:cubicBezTo>
                  <a:lnTo>
                    <a:pt x="285" y="46"/>
                  </a:lnTo>
                  <a:cubicBezTo>
                    <a:pt x="252" y="60"/>
                    <a:pt x="227" y="76"/>
                    <a:pt x="201" y="101"/>
                  </a:cubicBezTo>
                  <a:cubicBezTo>
                    <a:pt x="151" y="134"/>
                    <a:pt x="101" y="168"/>
                    <a:pt x="67" y="201"/>
                  </a:cubicBezTo>
                  <a:cubicBezTo>
                    <a:pt x="51" y="235"/>
                    <a:pt x="34" y="251"/>
                    <a:pt x="17" y="285"/>
                  </a:cubicBezTo>
                  <a:cubicBezTo>
                    <a:pt x="1" y="302"/>
                    <a:pt x="1" y="318"/>
                    <a:pt x="1" y="335"/>
                  </a:cubicBezTo>
                  <a:cubicBezTo>
                    <a:pt x="1" y="368"/>
                    <a:pt x="17" y="368"/>
                    <a:pt x="51" y="385"/>
                  </a:cubicBezTo>
                  <a:cubicBezTo>
                    <a:pt x="168" y="368"/>
                    <a:pt x="285" y="285"/>
                    <a:pt x="301" y="151"/>
                  </a:cubicBezTo>
                  <a:cubicBezTo>
                    <a:pt x="301" y="118"/>
                    <a:pt x="301" y="84"/>
                    <a:pt x="301" y="51"/>
                  </a:cubicBezTo>
                  <a:cubicBezTo>
                    <a:pt x="301" y="50"/>
                    <a:pt x="300" y="48"/>
                    <a:pt x="299" y="47"/>
                  </a:cubicBezTo>
                  <a:lnTo>
                    <a:pt x="299" y="47"/>
                  </a:lnTo>
                  <a:cubicBezTo>
                    <a:pt x="311" y="39"/>
                    <a:pt x="318" y="34"/>
                    <a:pt x="318" y="34"/>
                  </a:cubicBezTo>
                  <a:lnTo>
                    <a:pt x="318" y="34"/>
                  </a:lnTo>
                  <a:cubicBezTo>
                    <a:pt x="311" y="37"/>
                    <a:pt x="304" y="39"/>
                    <a:pt x="297" y="42"/>
                  </a:cubicBezTo>
                  <a:lnTo>
                    <a:pt x="297" y="42"/>
                  </a:lnTo>
                  <a:cubicBezTo>
                    <a:pt x="285" y="14"/>
                    <a:pt x="285" y="1"/>
                    <a:pt x="2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653;p60"/>
            <p:cNvSpPr/>
            <p:nvPr/>
          </p:nvSpPr>
          <p:spPr>
            <a:xfrm>
              <a:off x="3710362" y="4121756"/>
              <a:ext cx="9134" cy="6731"/>
            </a:xfrm>
            <a:custGeom>
              <a:avLst/>
              <a:gdLst/>
              <a:ahLst/>
              <a:cxnLst/>
              <a:rect l="l" t="t" r="r" b="b"/>
              <a:pathLst>
                <a:path w="285" h="210" extrusionOk="0">
                  <a:moveTo>
                    <a:pt x="17" y="0"/>
                  </a:moveTo>
                  <a:cubicBezTo>
                    <a:pt x="17" y="17"/>
                    <a:pt x="51" y="17"/>
                    <a:pt x="101" y="34"/>
                  </a:cubicBezTo>
                  <a:cubicBezTo>
                    <a:pt x="134" y="50"/>
                    <a:pt x="168" y="67"/>
                    <a:pt x="201" y="84"/>
                  </a:cubicBezTo>
                  <a:cubicBezTo>
                    <a:pt x="235" y="100"/>
                    <a:pt x="268" y="151"/>
                    <a:pt x="251" y="167"/>
                  </a:cubicBezTo>
                  <a:cubicBezTo>
                    <a:pt x="231" y="174"/>
                    <a:pt x="213" y="178"/>
                    <a:pt x="196" y="178"/>
                  </a:cubicBezTo>
                  <a:cubicBezTo>
                    <a:pt x="174" y="178"/>
                    <a:pt x="154" y="170"/>
                    <a:pt x="134" y="151"/>
                  </a:cubicBezTo>
                  <a:cubicBezTo>
                    <a:pt x="101" y="151"/>
                    <a:pt x="68" y="117"/>
                    <a:pt x="51" y="100"/>
                  </a:cubicBezTo>
                  <a:cubicBezTo>
                    <a:pt x="34" y="67"/>
                    <a:pt x="17" y="34"/>
                    <a:pt x="1" y="0"/>
                  </a:cubicBezTo>
                  <a:lnTo>
                    <a:pt x="1" y="0"/>
                  </a:lnTo>
                  <a:cubicBezTo>
                    <a:pt x="1" y="50"/>
                    <a:pt x="17" y="84"/>
                    <a:pt x="34" y="100"/>
                  </a:cubicBezTo>
                  <a:cubicBezTo>
                    <a:pt x="51" y="134"/>
                    <a:pt x="84" y="167"/>
                    <a:pt x="118" y="184"/>
                  </a:cubicBezTo>
                  <a:cubicBezTo>
                    <a:pt x="143" y="201"/>
                    <a:pt x="168" y="209"/>
                    <a:pt x="193" y="209"/>
                  </a:cubicBezTo>
                  <a:cubicBezTo>
                    <a:pt x="218" y="209"/>
                    <a:pt x="243" y="201"/>
                    <a:pt x="268" y="184"/>
                  </a:cubicBezTo>
                  <a:cubicBezTo>
                    <a:pt x="285" y="167"/>
                    <a:pt x="285" y="134"/>
                    <a:pt x="268" y="117"/>
                  </a:cubicBezTo>
                  <a:cubicBezTo>
                    <a:pt x="251" y="84"/>
                    <a:pt x="235" y="67"/>
                    <a:pt x="218" y="67"/>
                  </a:cubicBezTo>
                  <a:cubicBezTo>
                    <a:pt x="184" y="50"/>
                    <a:pt x="151" y="34"/>
                    <a:pt x="118" y="17"/>
                  </a:cubicBezTo>
                  <a:cubicBezTo>
                    <a:pt x="84" y="0"/>
                    <a:pt x="51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654;p60"/>
            <p:cNvSpPr/>
            <p:nvPr/>
          </p:nvSpPr>
          <p:spPr>
            <a:xfrm>
              <a:off x="3750007" y="4082655"/>
              <a:ext cx="32691" cy="11089"/>
            </a:xfrm>
            <a:custGeom>
              <a:avLst/>
              <a:gdLst/>
              <a:ahLst/>
              <a:cxnLst/>
              <a:rect l="l" t="t" r="r" b="b"/>
              <a:pathLst>
                <a:path w="1020" h="346" extrusionOk="0">
                  <a:moveTo>
                    <a:pt x="0" y="0"/>
                  </a:moveTo>
                  <a:cubicBezTo>
                    <a:pt x="0" y="17"/>
                    <a:pt x="17" y="34"/>
                    <a:pt x="17" y="51"/>
                  </a:cubicBezTo>
                  <a:cubicBezTo>
                    <a:pt x="50" y="84"/>
                    <a:pt x="67" y="117"/>
                    <a:pt x="100" y="134"/>
                  </a:cubicBezTo>
                  <a:cubicBezTo>
                    <a:pt x="231" y="275"/>
                    <a:pt x="410" y="346"/>
                    <a:pt x="594" y="346"/>
                  </a:cubicBezTo>
                  <a:cubicBezTo>
                    <a:pt x="692" y="346"/>
                    <a:pt x="792" y="325"/>
                    <a:pt x="886" y="285"/>
                  </a:cubicBezTo>
                  <a:cubicBezTo>
                    <a:pt x="919" y="268"/>
                    <a:pt x="953" y="251"/>
                    <a:pt x="986" y="218"/>
                  </a:cubicBezTo>
                  <a:cubicBezTo>
                    <a:pt x="1019" y="201"/>
                    <a:pt x="1019" y="184"/>
                    <a:pt x="1019" y="184"/>
                  </a:cubicBezTo>
                  <a:lnTo>
                    <a:pt x="1019" y="184"/>
                  </a:lnTo>
                  <a:cubicBezTo>
                    <a:pt x="1019" y="184"/>
                    <a:pt x="969" y="234"/>
                    <a:pt x="869" y="268"/>
                  </a:cubicBezTo>
                  <a:cubicBezTo>
                    <a:pt x="784" y="302"/>
                    <a:pt x="693" y="319"/>
                    <a:pt x="602" y="319"/>
                  </a:cubicBezTo>
                  <a:cubicBezTo>
                    <a:pt x="426" y="319"/>
                    <a:pt x="249" y="255"/>
                    <a:pt x="117" y="134"/>
                  </a:cubicBezTo>
                  <a:cubicBezTo>
                    <a:pt x="34" y="5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55;p60"/>
            <p:cNvSpPr/>
            <p:nvPr/>
          </p:nvSpPr>
          <p:spPr>
            <a:xfrm>
              <a:off x="3776769" y="4092302"/>
              <a:ext cx="13942" cy="26794"/>
            </a:xfrm>
            <a:custGeom>
              <a:avLst/>
              <a:gdLst/>
              <a:ahLst/>
              <a:cxnLst/>
              <a:rect l="l" t="t" r="r" b="b"/>
              <a:pathLst>
                <a:path w="435" h="836" extrusionOk="0">
                  <a:moveTo>
                    <a:pt x="1" y="0"/>
                  </a:moveTo>
                  <a:cubicBezTo>
                    <a:pt x="118" y="301"/>
                    <a:pt x="268" y="568"/>
                    <a:pt x="435" y="836"/>
                  </a:cubicBezTo>
                  <a:cubicBezTo>
                    <a:pt x="301" y="552"/>
                    <a:pt x="151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56;p60"/>
            <p:cNvSpPr/>
            <p:nvPr/>
          </p:nvSpPr>
          <p:spPr>
            <a:xfrm>
              <a:off x="3725906" y="4093360"/>
              <a:ext cx="19294" cy="9743"/>
            </a:xfrm>
            <a:custGeom>
              <a:avLst/>
              <a:gdLst/>
              <a:ahLst/>
              <a:cxnLst/>
              <a:rect l="l" t="t" r="r" b="b"/>
              <a:pathLst>
                <a:path w="602" h="304" extrusionOk="0">
                  <a:moveTo>
                    <a:pt x="602" y="1"/>
                  </a:moveTo>
                  <a:lnTo>
                    <a:pt x="602" y="1"/>
                  </a:lnTo>
                  <a:cubicBezTo>
                    <a:pt x="385" y="67"/>
                    <a:pt x="184" y="168"/>
                    <a:pt x="0" y="301"/>
                  </a:cubicBezTo>
                  <a:cubicBezTo>
                    <a:pt x="0" y="303"/>
                    <a:pt x="1" y="304"/>
                    <a:pt x="3" y="304"/>
                  </a:cubicBezTo>
                  <a:cubicBezTo>
                    <a:pt x="24" y="304"/>
                    <a:pt x="148" y="227"/>
                    <a:pt x="301" y="151"/>
                  </a:cubicBezTo>
                  <a:cubicBezTo>
                    <a:pt x="468" y="67"/>
                    <a:pt x="602" y="1"/>
                    <a:pt x="6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57;p60"/>
            <p:cNvSpPr/>
            <p:nvPr/>
          </p:nvSpPr>
          <p:spPr>
            <a:xfrm>
              <a:off x="3753757" y="4083585"/>
              <a:ext cx="3782" cy="2852"/>
            </a:xfrm>
            <a:custGeom>
              <a:avLst/>
              <a:gdLst/>
              <a:ahLst/>
              <a:cxnLst/>
              <a:rect l="l" t="t" r="r" b="b"/>
              <a:pathLst>
                <a:path w="118" h="89" extrusionOk="0">
                  <a:moveTo>
                    <a:pt x="10" y="0"/>
                  </a:moveTo>
                  <a:cubicBezTo>
                    <a:pt x="6" y="0"/>
                    <a:pt x="3" y="2"/>
                    <a:pt x="0" y="5"/>
                  </a:cubicBezTo>
                  <a:cubicBezTo>
                    <a:pt x="0" y="5"/>
                    <a:pt x="17" y="38"/>
                    <a:pt x="50" y="55"/>
                  </a:cubicBezTo>
                  <a:cubicBezTo>
                    <a:pt x="84" y="88"/>
                    <a:pt x="117" y="88"/>
                    <a:pt x="117" y="88"/>
                  </a:cubicBezTo>
                  <a:cubicBezTo>
                    <a:pt x="117" y="72"/>
                    <a:pt x="100" y="72"/>
                    <a:pt x="67" y="38"/>
                  </a:cubicBezTo>
                  <a:cubicBezTo>
                    <a:pt x="40" y="25"/>
                    <a:pt x="24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58;p60"/>
            <p:cNvSpPr/>
            <p:nvPr/>
          </p:nvSpPr>
          <p:spPr>
            <a:xfrm>
              <a:off x="3761770" y="4088553"/>
              <a:ext cx="3782" cy="1506"/>
            </a:xfrm>
            <a:custGeom>
              <a:avLst/>
              <a:gdLst/>
              <a:ahLst/>
              <a:cxnLst/>
              <a:rect l="l" t="t" r="r" b="b"/>
              <a:pathLst>
                <a:path w="118" h="47" extrusionOk="0">
                  <a:moveTo>
                    <a:pt x="1" y="0"/>
                  </a:moveTo>
                  <a:cubicBezTo>
                    <a:pt x="1" y="0"/>
                    <a:pt x="17" y="17"/>
                    <a:pt x="51" y="34"/>
                  </a:cubicBezTo>
                  <a:cubicBezTo>
                    <a:pt x="68" y="42"/>
                    <a:pt x="84" y="46"/>
                    <a:pt x="97" y="46"/>
                  </a:cubicBezTo>
                  <a:cubicBezTo>
                    <a:pt x="109" y="46"/>
                    <a:pt x="118" y="42"/>
                    <a:pt x="118" y="34"/>
                  </a:cubicBezTo>
                  <a:cubicBezTo>
                    <a:pt x="118" y="34"/>
                    <a:pt x="101" y="17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59;p60"/>
            <p:cNvSpPr/>
            <p:nvPr/>
          </p:nvSpPr>
          <p:spPr>
            <a:xfrm>
              <a:off x="3769269" y="4088553"/>
              <a:ext cx="4872" cy="1635"/>
            </a:xfrm>
            <a:custGeom>
              <a:avLst/>
              <a:gdLst/>
              <a:ahLst/>
              <a:cxnLst/>
              <a:rect l="l" t="t" r="r" b="b"/>
              <a:pathLst>
                <a:path w="152" h="51" extrusionOk="0">
                  <a:moveTo>
                    <a:pt x="151" y="0"/>
                  </a:moveTo>
                  <a:cubicBezTo>
                    <a:pt x="134" y="0"/>
                    <a:pt x="118" y="17"/>
                    <a:pt x="84" y="17"/>
                  </a:cubicBezTo>
                  <a:cubicBezTo>
                    <a:pt x="67" y="25"/>
                    <a:pt x="51" y="25"/>
                    <a:pt x="38" y="25"/>
                  </a:cubicBezTo>
                  <a:cubicBezTo>
                    <a:pt x="26" y="25"/>
                    <a:pt x="17" y="25"/>
                    <a:pt x="17" y="34"/>
                  </a:cubicBezTo>
                  <a:cubicBezTo>
                    <a:pt x="1" y="34"/>
                    <a:pt x="34" y="50"/>
                    <a:pt x="84" y="50"/>
                  </a:cubicBezTo>
                  <a:cubicBezTo>
                    <a:pt x="134" y="34"/>
                    <a:pt x="151" y="17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60;p60"/>
            <p:cNvSpPr/>
            <p:nvPr/>
          </p:nvSpPr>
          <p:spPr>
            <a:xfrm>
              <a:off x="3777314" y="4086950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34" y="0"/>
                  </a:moveTo>
                  <a:cubicBezTo>
                    <a:pt x="17" y="17"/>
                    <a:pt x="0" y="17"/>
                    <a:pt x="0" y="17"/>
                  </a:cubicBezTo>
                  <a:cubicBezTo>
                    <a:pt x="0" y="34"/>
                    <a:pt x="17" y="34"/>
                    <a:pt x="34" y="34"/>
                  </a:cubicBezTo>
                  <a:cubicBezTo>
                    <a:pt x="50" y="34"/>
                    <a:pt x="67" y="17"/>
                    <a:pt x="67" y="17"/>
                  </a:cubicBezTo>
                  <a:cubicBezTo>
                    <a:pt x="67" y="0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61;p60"/>
            <p:cNvSpPr/>
            <p:nvPr/>
          </p:nvSpPr>
          <p:spPr>
            <a:xfrm>
              <a:off x="3705009" y="4090155"/>
              <a:ext cx="397388" cy="313289"/>
            </a:xfrm>
            <a:custGeom>
              <a:avLst/>
              <a:gdLst/>
              <a:ahLst/>
              <a:cxnLst/>
              <a:rect l="l" t="t" r="r" b="b"/>
              <a:pathLst>
                <a:path w="12399" h="9775" extrusionOk="0">
                  <a:moveTo>
                    <a:pt x="2941" y="0"/>
                  </a:moveTo>
                  <a:lnTo>
                    <a:pt x="1" y="1788"/>
                  </a:lnTo>
                  <a:cubicBezTo>
                    <a:pt x="1" y="1788"/>
                    <a:pt x="4094" y="7503"/>
                    <a:pt x="4378" y="7803"/>
                  </a:cubicBezTo>
                  <a:cubicBezTo>
                    <a:pt x="4662" y="8104"/>
                    <a:pt x="8338" y="9775"/>
                    <a:pt x="8338" y="9775"/>
                  </a:cubicBezTo>
                  <a:lnTo>
                    <a:pt x="12398" y="7636"/>
                  </a:lnTo>
                  <a:cubicBezTo>
                    <a:pt x="12398" y="7636"/>
                    <a:pt x="7352" y="6116"/>
                    <a:pt x="6901" y="5715"/>
                  </a:cubicBezTo>
                  <a:cubicBezTo>
                    <a:pt x="6450" y="5314"/>
                    <a:pt x="2941" y="0"/>
                    <a:pt x="29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62;p60"/>
            <p:cNvSpPr/>
            <p:nvPr/>
          </p:nvSpPr>
          <p:spPr>
            <a:xfrm>
              <a:off x="3532580" y="4290788"/>
              <a:ext cx="772245" cy="156051"/>
            </a:xfrm>
            <a:custGeom>
              <a:avLst/>
              <a:gdLst/>
              <a:ahLst/>
              <a:cxnLst/>
              <a:rect l="l" t="t" r="r" b="b"/>
              <a:pathLst>
                <a:path w="24095" h="4869" extrusionOk="0">
                  <a:moveTo>
                    <a:pt x="20584" y="0"/>
                  </a:moveTo>
                  <a:cubicBezTo>
                    <a:pt x="20194" y="0"/>
                    <a:pt x="19817" y="40"/>
                    <a:pt x="19483" y="140"/>
                  </a:cubicBezTo>
                  <a:cubicBezTo>
                    <a:pt x="18764" y="357"/>
                    <a:pt x="17611" y="1209"/>
                    <a:pt x="17611" y="1209"/>
                  </a:cubicBezTo>
                  <a:cubicBezTo>
                    <a:pt x="17611" y="1209"/>
                    <a:pt x="11328" y="1830"/>
                    <a:pt x="9182" y="1830"/>
                  </a:cubicBezTo>
                  <a:cubicBezTo>
                    <a:pt x="8967" y="1830"/>
                    <a:pt x="8794" y="1824"/>
                    <a:pt x="8672" y="1811"/>
                  </a:cubicBezTo>
                  <a:cubicBezTo>
                    <a:pt x="8227" y="1760"/>
                    <a:pt x="7148" y="1744"/>
                    <a:pt x="5908" y="1744"/>
                  </a:cubicBezTo>
                  <a:cubicBezTo>
                    <a:pt x="3428" y="1744"/>
                    <a:pt x="301" y="1811"/>
                    <a:pt x="301" y="1811"/>
                  </a:cubicBezTo>
                  <a:lnTo>
                    <a:pt x="0" y="4785"/>
                  </a:lnTo>
                  <a:lnTo>
                    <a:pt x="23693" y="4868"/>
                  </a:lnTo>
                  <a:lnTo>
                    <a:pt x="24094" y="741"/>
                  </a:lnTo>
                  <a:cubicBezTo>
                    <a:pt x="23974" y="661"/>
                    <a:pt x="22166" y="0"/>
                    <a:pt x="20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63;p60"/>
            <p:cNvSpPr/>
            <p:nvPr/>
          </p:nvSpPr>
          <p:spPr>
            <a:xfrm>
              <a:off x="3857086" y="4311332"/>
              <a:ext cx="267810" cy="38043"/>
            </a:xfrm>
            <a:custGeom>
              <a:avLst/>
              <a:gdLst/>
              <a:ahLst/>
              <a:cxnLst/>
              <a:rect l="l" t="t" r="r" b="b"/>
              <a:pathLst>
                <a:path w="8356" h="1187" extrusionOk="0">
                  <a:moveTo>
                    <a:pt x="8355" y="0"/>
                  </a:moveTo>
                  <a:cubicBezTo>
                    <a:pt x="8322" y="17"/>
                    <a:pt x="8305" y="33"/>
                    <a:pt x="8272" y="50"/>
                  </a:cubicBezTo>
                  <a:cubicBezTo>
                    <a:pt x="8238" y="84"/>
                    <a:pt x="8171" y="134"/>
                    <a:pt x="8071" y="201"/>
                  </a:cubicBezTo>
                  <a:cubicBezTo>
                    <a:pt x="7820" y="368"/>
                    <a:pt x="7536" y="501"/>
                    <a:pt x="7236" y="568"/>
                  </a:cubicBezTo>
                  <a:cubicBezTo>
                    <a:pt x="6851" y="602"/>
                    <a:pt x="6400" y="652"/>
                    <a:pt x="5899" y="702"/>
                  </a:cubicBezTo>
                  <a:cubicBezTo>
                    <a:pt x="5648" y="718"/>
                    <a:pt x="5381" y="735"/>
                    <a:pt x="5097" y="752"/>
                  </a:cubicBezTo>
                  <a:cubicBezTo>
                    <a:pt x="4830" y="752"/>
                    <a:pt x="4546" y="769"/>
                    <a:pt x="4245" y="802"/>
                  </a:cubicBezTo>
                  <a:cubicBezTo>
                    <a:pt x="3075" y="886"/>
                    <a:pt x="2006" y="1003"/>
                    <a:pt x="1237" y="1069"/>
                  </a:cubicBezTo>
                  <a:lnTo>
                    <a:pt x="335" y="1153"/>
                  </a:lnTo>
                  <a:lnTo>
                    <a:pt x="84" y="1170"/>
                  </a:lnTo>
                  <a:cubicBezTo>
                    <a:pt x="51" y="1170"/>
                    <a:pt x="18" y="1186"/>
                    <a:pt x="1" y="1186"/>
                  </a:cubicBezTo>
                  <a:lnTo>
                    <a:pt x="335" y="1186"/>
                  </a:lnTo>
                  <a:cubicBezTo>
                    <a:pt x="552" y="1170"/>
                    <a:pt x="853" y="1153"/>
                    <a:pt x="1237" y="1119"/>
                  </a:cubicBezTo>
                  <a:lnTo>
                    <a:pt x="4262" y="869"/>
                  </a:lnTo>
                  <a:cubicBezTo>
                    <a:pt x="4546" y="852"/>
                    <a:pt x="4830" y="835"/>
                    <a:pt x="5114" y="819"/>
                  </a:cubicBezTo>
                  <a:cubicBezTo>
                    <a:pt x="5381" y="802"/>
                    <a:pt x="5648" y="785"/>
                    <a:pt x="5899" y="769"/>
                  </a:cubicBezTo>
                  <a:cubicBezTo>
                    <a:pt x="6417" y="718"/>
                    <a:pt x="6868" y="668"/>
                    <a:pt x="7252" y="618"/>
                  </a:cubicBezTo>
                  <a:cubicBezTo>
                    <a:pt x="7553" y="535"/>
                    <a:pt x="7837" y="401"/>
                    <a:pt x="8088" y="217"/>
                  </a:cubicBezTo>
                  <a:cubicBezTo>
                    <a:pt x="8155" y="167"/>
                    <a:pt x="8221" y="117"/>
                    <a:pt x="8288" y="67"/>
                  </a:cubicBezTo>
                  <a:cubicBezTo>
                    <a:pt x="8305" y="33"/>
                    <a:pt x="8338" y="17"/>
                    <a:pt x="83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64;p60"/>
            <p:cNvSpPr/>
            <p:nvPr/>
          </p:nvSpPr>
          <p:spPr>
            <a:xfrm>
              <a:off x="3547580" y="4348799"/>
              <a:ext cx="10737" cy="92144"/>
            </a:xfrm>
            <a:custGeom>
              <a:avLst/>
              <a:gdLst/>
              <a:ahLst/>
              <a:cxnLst/>
              <a:rect l="l" t="t" r="r" b="b"/>
              <a:pathLst>
                <a:path w="335" h="2875" extrusionOk="0">
                  <a:moveTo>
                    <a:pt x="318" y="1"/>
                  </a:moveTo>
                  <a:cubicBezTo>
                    <a:pt x="284" y="1"/>
                    <a:pt x="218" y="652"/>
                    <a:pt x="134" y="1438"/>
                  </a:cubicBezTo>
                  <a:cubicBezTo>
                    <a:pt x="50" y="2223"/>
                    <a:pt x="0" y="2874"/>
                    <a:pt x="17" y="2874"/>
                  </a:cubicBezTo>
                  <a:cubicBezTo>
                    <a:pt x="50" y="2874"/>
                    <a:pt x="117" y="2240"/>
                    <a:pt x="201" y="1438"/>
                  </a:cubicBezTo>
                  <a:cubicBezTo>
                    <a:pt x="284" y="652"/>
                    <a:pt x="334" y="17"/>
                    <a:pt x="3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665;p60"/>
            <p:cNvSpPr/>
            <p:nvPr/>
          </p:nvSpPr>
          <p:spPr>
            <a:xfrm>
              <a:off x="3851734" y="4350401"/>
              <a:ext cx="4327" cy="38075"/>
            </a:xfrm>
            <a:custGeom>
              <a:avLst/>
              <a:gdLst/>
              <a:ahLst/>
              <a:cxnLst/>
              <a:rect l="l" t="t" r="r" b="b"/>
              <a:pathLst>
                <a:path w="135" h="1188" extrusionOk="0">
                  <a:moveTo>
                    <a:pt x="134" y="1"/>
                  </a:moveTo>
                  <a:lnTo>
                    <a:pt x="134" y="1"/>
                  </a:lnTo>
                  <a:cubicBezTo>
                    <a:pt x="51" y="385"/>
                    <a:pt x="1" y="786"/>
                    <a:pt x="1" y="1187"/>
                  </a:cubicBezTo>
                  <a:cubicBezTo>
                    <a:pt x="101" y="803"/>
                    <a:pt x="134" y="402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666;p60"/>
            <p:cNvSpPr/>
            <p:nvPr/>
          </p:nvSpPr>
          <p:spPr>
            <a:xfrm>
              <a:off x="3859234" y="4349311"/>
              <a:ext cx="14487" cy="45030"/>
            </a:xfrm>
            <a:custGeom>
              <a:avLst/>
              <a:gdLst/>
              <a:ahLst/>
              <a:cxnLst/>
              <a:rect l="l" t="t" r="r" b="b"/>
              <a:pathLst>
                <a:path w="452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51" y="486"/>
                    <a:pt x="201" y="970"/>
                    <a:pt x="435" y="1405"/>
                  </a:cubicBezTo>
                  <a:cubicBezTo>
                    <a:pt x="452" y="1405"/>
                    <a:pt x="335" y="1087"/>
                    <a:pt x="218" y="703"/>
                  </a:cubicBezTo>
                  <a:cubicBezTo>
                    <a:pt x="87" y="328"/>
                    <a:pt x="21" y="1"/>
                    <a:pt x="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667;p60"/>
            <p:cNvSpPr/>
            <p:nvPr/>
          </p:nvSpPr>
          <p:spPr>
            <a:xfrm>
              <a:off x="3715714" y="4111565"/>
              <a:ext cx="96983" cy="46088"/>
            </a:xfrm>
            <a:custGeom>
              <a:avLst/>
              <a:gdLst/>
              <a:ahLst/>
              <a:cxnLst/>
              <a:rect l="l" t="t" r="r" b="b"/>
              <a:pathLst>
                <a:path w="3026" h="1438" extrusionOk="0">
                  <a:moveTo>
                    <a:pt x="3025" y="1"/>
                  </a:moveTo>
                  <a:lnTo>
                    <a:pt x="3025" y="1"/>
                  </a:lnTo>
                  <a:cubicBezTo>
                    <a:pt x="2875" y="68"/>
                    <a:pt x="2724" y="134"/>
                    <a:pt x="2591" y="218"/>
                  </a:cubicBezTo>
                  <a:cubicBezTo>
                    <a:pt x="2323" y="368"/>
                    <a:pt x="1956" y="552"/>
                    <a:pt x="1538" y="753"/>
                  </a:cubicBezTo>
                  <a:cubicBezTo>
                    <a:pt x="1120" y="953"/>
                    <a:pt x="736" y="1120"/>
                    <a:pt x="452" y="1237"/>
                  </a:cubicBezTo>
                  <a:cubicBezTo>
                    <a:pt x="302" y="1287"/>
                    <a:pt x="151" y="1354"/>
                    <a:pt x="1" y="1438"/>
                  </a:cubicBezTo>
                  <a:cubicBezTo>
                    <a:pt x="51" y="1421"/>
                    <a:pt x="84" y="1421"/>
                    <a:pt x="134" y="1404"/>
                  </a:cubicBezTo>
                  <a:cubicBezTo>
                    <a:pt x="218" y="1371"/>
                    <a:pt x="335" y="1337"/>
                    <a:pt x="469" y="1287"/>
                  </a:cubicBezTo>
                  <a:cubicBezTo>
                    <a:pt x="753" y="1170"/>
                    <a:pt x="1137" y="1020"/>
                    <a:pt x="1555" y="819"/>
                  </a:cubicBezTo>
                  <a:cubicBezTo>
                    <a:pt x="1989" y="619"/>
                    <a:pt x="2357" y="418"/>
                    <a:pt x="2607" y="268"/>
                  </a:cubicBezTo>
                  <a:cubicBezTo>
                    <a:pt x="2741" y="185"/>
                    <a:pt x="2841" y="118"/>
                    <a:pt x="2925" y="68"/>
                  </a:cubicBezTo>
                  <a:cubicBezTo>
                    <a:pt x="2958" y="51"/>
                    <a:pt x="2992" y="34"/>
                    <a:pt x="30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668;p60"/>
            <p:cNvSpPr/>
            <p:nvPr/>
          </p:nvSpPr>
          <p:spPr>
            <a:xfrm>
              <a:off x="3897790" y="4273289"/>
              <a:ext cx="27883" cy="24134"/>
            </a:xfrm>
            <a:custGeom>
              <a:avLst/>
              <a:gdLst/>
              <a:ahLst/>
              <a:cxnLst/>
              <a:rect l="l" t="t" r="r" b="b"/>
              <a:pathLst>
                <a:path w="870" h="753" extrusionOk="0">
                  <a:moveTo>
                    <a:pt x="870" y="1"/>
                  </a:moveTo>
                  <a:lnTo>
                    <a:pt x="870" y="1"/>
                  </a:lnTo>
                  <a:cubicBezTo>
                    <a:pt x="519" y="168"/>
                    <a:pt x="218" y="435"/>
                    <a:pt x="1" y="753"/>
                  </a:cubicBezTo>
                  <a:cubicBezTo>
                    <a:pt x="285" y="502"/>
                    <a:pt x="586" y="251"/>
                    <a:pt x="8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669;p60"/>
            <p:cNvSpPr/>
            <p:nvPr/>
          </p:nvSpPr>
          <p:spPr>
            <a:xfrm>
              <a:off x="3914392" y="4272744"/>
              <a:ext cx="11282" cy="32178"/>
            </a:xfrm>
            <a:custGeom>
              <a:avLst/>
              <a:gdLst/>
              <a:ahLst/>
              <a:cxnLst/>
              <a:rect l="l" t="t" r="r" b="b"/>
              <a:pathLst>
                <a:path w="352" h="1004" extrusionOk="0">
                  <a:moveTo>
                    <a:pt x="352" y="1"/>
                  </a:moveTo>
                  <a:cubicBezTo>
                    <a:pt x="184" y="318"/>
                    <a:pt x="68" y="669"/>
                    <a:pt x="1" y="1004"/>
                  </a:cubicBezTo>
                  <a:cubicBezTo>
                    <a:pt x="151" y="686"/>
                    <a:pt x="285" y="352"/>
                    <a:pt x="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670;p60"/>
            <p:cNvSpPr/>
            <p:nvPr/>
          </p:nvSpPr>
          <p:spPr>
            <a:xfrm>
              <a:off x="4198227" y="4395399"/>
              <a:ext cx="35351" cy="34293"/>
            </a:xfrm>
            <a:custGeom>
              <a:avLst/>
              <a:gdLst/>
              <a:ahLst/>
              <a:cxnLst/>
              <a:rect l="l" t="t" r="r" b="b"/>
              <a:pathLst>
                <a:path w="1103" h="1070" extrusionOk="0">
                  <a:moveTo>
                    <a:pt x="34" y="0"/>
                  </a:moveTo>
                  <a:cubicBezTo>
                    <a:pt x="0" y="84"/>
                    <a:pt x="0" y="167"/>
                    <a:pt x="0" y="251"/>
                  </a:cubicBezTo>
                  <a:cubicBezTo>
                    <a:pt x="50" y="702"/>
                    <a:pt x="401" y="1053"/>
                    <a:pt x="852" y="1070"/>
                  </a:cubicBezTo>
                  <a:cubicBezTo>
                    <a:pt x="936" y="1070"/>
                    <a:pt x="1036" y="1053"/>
                    <a:pt x="1103" y="1019"/>
                  </a:cubicBezTo>
                  <a:cubicBezTo>
                    <a:pt x="1103" y="1016"/>
                    <a:pt x="1099" y="1015"/>
                    <a:pt x="1090" y="1015"/>
                  </a:cubicBezTo>
                  <a:cubicBezTo>
                    <a:pt x="1067" y="1015"/>
                    <a:pt x="1014" y="1024"/>
                    <a:pt x="940" y="1024"/>
                  </a:cubicBezTo>
                  <a:cubicBezTo>
                    <a:pt x="914" y="1024"/>
                    <a:pt x="884" y="1023"/>
                    <a:pt x="852" y="1019"/>
                  </a:cubicBezTo>
                  <a:cubicBezTo>
                    <a:pt x="451" y="969"/>
                    <a:pt x="117" y="652"/>
                    <a:pt x="50" y="251"/>
                  </a:cubicBezTo>
                  <a:cubicBezTo>
                    <a:pt x="34" y="100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671;p60"/>
            <p:cNvSpPr/>
            <p:nvPr/>
          </p:nvSpPr>
          <p:spPr>
            <a:xfrm>
              <a:off x="3537933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672;p60"/>
            <p:cNvSpPr/>
            <p:nvPr/>
          </p:nvSpPr>
          <p:spPr>
            <a:xfrm>
              <a:off x="3555592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5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5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673;p60"/>
            <p:cNvSpPr/>
            <p:nvPr/>
          </p:nvSpPr>
          <p:spPr>
            <a:xfrm>
              <a:off x="3572739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674;p60"/>
            <p:cNvSpPr/>
            <p:nvPr/>
          </p:nvSpPr>
          <p:spPr>
            <a:xfrm>
              <a:off x="3590398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5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5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675;p60"/>
            <p:cNvSpPr/>
            <p:nvPr/>
          </p:nvSpPr>
          <p:spPr>
            <a:xfrm>
              <a:off x="3607545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85" y="51"/>
                    <a:pt x="285" y="34"/>
                  </a:cubicBezTo>
                  <a:cubicBezTo>
                    <a:pt x="285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676;p60"/>
            <p:cNvSpPr/>
            <p:nvPr/>
          </p:nvSpPr>
          <p:spPr>
            <a:xfrm>
              <a:off x="3625237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677;p60"/>
            <p:cNvSpPr/>
            <p:nvPr/>
          </p:nvSpPr>
          <p:spPr>
            <a:xfrm>
              <a:off x="3642351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51" y="67"/>
                  </a:cubicBezTo>
                  <a:cubicBezTo>
                    <a:pt x="218" y="67"/>
                    <a:pt x="285" y="51"/>
                    <a:pt x="285" y="34"/>
                  </a:cubicBezTo>
                  <a:cubicBezTo>
                    <a:pt x="285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678;p60"/>
            <p:cNvSpPr/>
            <p:nvPr/>
          </p:nvSpPr>
          <p:spPr>
            <a:xfrm>
              <a:off x="3660043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7" y="51"/>
                    <a:pt x="267" y="34"/>
                  </a:cubicBezTo>
                  <a:cubicBezTo>
                    <a:pt x="267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679;p60"/>
            <p:cNvSpPr/>
            <p:nvPr/>
          </p:nvSpPr>
          <p:spPr>
            <a:xfrm>
              <a:off x="3677703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0" y="17"/>
                    <a:pt x="0" y="34"/>
                  </a:cubicBezTo>
                  <a:cubicBezTo>
                    <a:pt x="0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680;p60"/>
            <p:cNvSpPr/>
            <p:nvPr/>
          </p:nvSpPr>
          <p:spPr>
            <a:xfrm>
              <a:off x="3694849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84" y="51"/>
                    <a:pt x="284" y="34"/>
                  </a:cubicBezTo>
                  <a:cubicBezTo>
                    <a:pt x="284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681;p60"/>
            <p:cNvSpPr/>
            <p:nvPr/>
          </p:nvSpPr>
          <p:spPr>
            <a:xfrm>
              <a:off x="3712509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682;p60"/>
            <p:cNvSpPr/>
            <p:nvPr/>
          </p:nvSpPr>
          <p:spPr>
            <a:xfrm>
              <a:off x="3729656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51" y="67"/>
                  </a:cubicBezTo>
                  <a:cubicBezTo>
                    <a:pt x="217" y="67"/>
                    <a:pt x="284" y="51"/>
                    <a:pt x="284" y="34"/>
                  </a:cubicBezTo>
                  <a:cubicBezTo>
                    <a:pt x="284" y="17"/>
                    <a:pt x="217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683;p60"/>
            <p:cNvSpPr/>
            <p:nvPr/>
          </p:nvSpPr>
          <p:spPr>
            <a:xfrm>
              <a:off x="3747315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684;p60"/>
            <p:cNvSpPr/>
            <p:nvPr/>
          </p:nvSpPr>
          <p:spPr>
            <a:xfrm>
              <a:off x="3764975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5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5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685;p60"/>
            <p:cNvSpPr/>
            <p:nvPr/>
          </p:nvSpPr>
          <p:spPr>
            <a:xfrm>
              <a:off x="3782121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686;p60"/>
            <p:cNvSpPr/>
            <p:nvPr/>
          </p:nvSpPr>
          <p:spPr>
            <a:xfrm>
              <a:off x="3799813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687;p60"/>
            <p:cNvSpPr/>
            <p:nvPr/>
          </p:nvSpPr>
          <p:spPr>
            <a:xfrm>
              <a:off x="3816928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688;p60"/>
            <p:cNvSpPr/>
            <p:nvPr/>
          </p:nvSpPr>
          <p:spPr>
            <a:xfrm>
              <a:off x="3834619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689;p60"/>
            <p:cNvSpPr/>
            <p:nvPr/>
          </p:nvSpPr>
          <p:spPr>
            <a:xfrm>
              <a:off x="3851734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51" y="67"/>
                  </a:cubicBezTo>
                  <a:cubicBezTo>
                    <a:pt x="218" y="67"/>
                    <a:pt x="285" y="51"/>
                    <a:pt x="285" y="34"/>
                  </a:cubicBezTo>
                  <a:cubicBezTo>
                    <a:pt x="285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690;p60"/>
            <p:cNvSpPr/>
            <p:nvPr/>
          </p:nvSpPr>
          <p:spPr>
            <a:xfrm>
              <a:off x="3869426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7" y="51"/>
                    <a:pt x="267" y="34"/>
                  </a:cubicBezTo>
                  <a:cubicBezTo>
                    <a:pt x="267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691;p60"/>
            <p:cNvSpPr/>
            <p:nvPr/>
          </p:nvSpPr>
          <p:spPr>
            <a:xfrm>
              <a:off x="3887085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692;p60"/>
            <p:cNvSpPr/>
            <p:nvPr/>
          </p:nvSpPr>
          <p:spPr>
            <a:xfrm>
              <a:off x="3904232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8" y="51"/>
                    <a:pt x="268" y="34"/>
                  </a:cubicBezTo>
                  <a:cubicBezTo>
                    <a:pt x="268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693;p60"/>
            <p:cNvSpPr/>
            <p:nvPr/>
          </p:nvSpPr>
          <p:spPr>
            <a:xfrm>
              <a:off x="3921892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694;p60"/>
            <p:cNvSpPr/>
            <p:nvPr/>
          </p:nvSpPr>
          <p:spPr>
            <a:xfrm>
              <a:off x="3939038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84" y="51"/>
                    <a:pt x="284" y="34"/>
                  </a:cubicBezTo>
                  <a:cubicBezTo>
                    <a:pt x="284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695;p60"/>
            <p:cNvSpPr/>
            <p:nvPr/>
          </p:nvSpPr>
          <p:spPr>
            <a:xfrm>
              <a:off x="3956698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696;p60"/>
            <p:cNvSpPr/>
            <p:nvPr/>
          </p:nvSpPr>
          <p:spPr>
            <a:xfrm>
              <a:off x="3973845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51" y="67"/>
                  </a:cubicBezTo>
                  <a:cubicBezTo>
                    <a:pt x="218" y="67"/>
                    <a:pt x="284" y="51"/>
                    <a:pt x="284" y="34"/>
                  </a:cubicBezTo>
                  <a:cubicBezTo>
                    <a:pt x="284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697;p60"/>
            <p:cNvSpPr/>
            <p:nvPr/>
          </p:nvSpPr>
          <p:spPr>
            <a:xfrm>
              <a:off x="3991504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698;p60"/>
            <p:cNvSpPr/>
            <p:nvPr/>
          </p:nvSpPr>
          <p:spPr>
            <a:xfrm>
              <a:off x="4009196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699;p60"/>
            <p:cNvSpPr/>
            <p:nvPr/>
          </p:nvSpPr>
          <p:spPr>
            <a:xfrm>
              <a:off x="4026310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700;p60"/>
            <p:cNvSpPr/>
            <p:nvPr/>
          </p:nvSpPr>
          <p:spPr>
            <a:xfrm>
              <a:off x="4044002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701;p60"/>
            <p:cNvSpPr/>
            <p:nvPr/>
          </p:nvSpPr>
          <p:spPr>
            <a:xfrm>
              <a:off x="4061117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51" y="67"/>
                  </a:cubicBezTo>
                  <a:cubicBezTo>
                    <a:pt x="218" y="67"/>
                    <a:pt x="285" y="51"/>
                    <a:pt x="285" y="34"/>
                  </a:cubicBezTo>
                  <a:cubicBezTo>
                    <a:pt x="285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702;p60"/>
            <p:cNvSpPr/>
            <p:nvPr/>
          </p:nvSpPr>
          <p:spPr>
            <a:xfrm>
              <a:off x="4078808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8" y="51"/>
                    <a:pt x="268" y="34"/>
                  </a:cubicBezTo>
                  <a:cubicBezTo>
                    <a:pt x="268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703;p60"/>
            <p:cNvSpPr/>
            <p:nvPr/>
          </p:nvSpPr>
          <p:spPr>
            <a:xfrm>
              <a:off x="4096468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704;p60"/>
            <p:cNvSpPr/>
            <p:nvPr/>
          </p:nvSpPr>
          <p:spPr>
            <a:xfrm>
              <a:off x="4113615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8" y="51"/>
                    <a:pt x="268" y="34"/>
                  </a:cubicBezTo>
                  <a:cubicBezTo>
                    <a:pt x="268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705;p60"/>
            <p:cNvSpPr/>
            <p:nvPr/>
          </p:nvSpPr>
          <p:spPr>
            <a:xfrm>
              <a:off x="4131274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706;p60"/>
            <p:cNvSpPr/>
            <p:nvPr/>
          </p:nvSpPr>
          <p:spPr>
            <a:xfrm>
              <a:off x="4148421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8" y="67"/>
                    <a:pt x="284" y="51"/>
                    <a:pt x="284" y="34"/>
                  </a:cubicBezTo>
                  <a:cubicBezTo>
                    <a:pt x="284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707;p60"/>
            <p:cNvSpPr/>
            <p:nvPr/>
          </p:nvSpPr>
          <p:spPr>
            <a:xfrm>
              <a:off x="4166080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708;p60"/>
            <p:cNvSpPr/>
            <p:nvPr/>
          </p:nvSpPr>
          <p:spPr>
            <a:xfrm>
              <a:off x="4183227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8" y="67"/>
                    <a:pt x="284" y="51"/>
                    <a:pt x="284" y="34"/>
                  </a:cubicBezTo>
                  <a:cubicBezTo>
                    <a:pt x="284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709;p60"/>
            <p:cNvSpPr/>
            <p:nvPr/>
          </p:nvSpPr>
          <p:spPr>
            <a:xfrm>
              <a:off x="4200887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710;p60"/>
            <p:cNvSpPr/>
            <p:nvPr/>
          </p:nvSpPr>
          <p:spPr>
            <a:xfrm>
              <a:off x="4218034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51" y="67"/>
                  </a:cubicBezTo>
                  <a:cubicBezTo>
                    <a:pt x="218" y="67"/>
                    <a:pt x="284" y="51"/>
                    <a:pt x="284" y="34"/>
                  </a:cubicBezTo>
                  <a:cubicBezTo>
                    <a:pt x="284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711;p60"/>
            <p:cNvSpPr/>
            <p:nvPr/>
          </p:nvSpPr>
          <p:spPr>
            <a:xfrm>
              <a:off x="4235693" y="4400207"/>
              <a:ext cx="577" cy="2179"/>
            </a:xfrm>
            <a:custGeom>
              <a:avLst/>
              <a:gdLst/>
              <a:ahLst/>
              <a:cxnLst/>
              <a:rect l="l" t="t" r="r" b="b"/>
              <a:pathLst>
                <a:path w="18" h="68" extrusionOk="0">
                  <a:moveTo>
                    <a:pt x="1" y="1"/>
                  </a:moveTo>
                  <a:cubicBezTo>
                    <a:pt x="1" y="1"/>
                    <a:pt x="1" y="17"/>
                    <a:pt x="1" y="34"/>
                  </a:cubicBezTo>
                  <a:cubicBezTo>
                    <a:pt x="1" y="51"/>
                    <a:pt x="1" y="67"/>
                    <a:pt x="1" y="67"/>
                  </a:cubicBezTo>
                  <a:cubicBezTo>
                    <a:pt x="18" y="67"/>
                    <a:pt x="18" y="51"/>
                    <a:pt x="18" y="34"/>
                  </a:cubicBezTo>
                  <a:cubicBezTo>
                    <a:pt x="18" y="17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712;p60"/>
            <p:cNvSpPr/>
            <p:nvPr/>
          </p:nvSpPr>
          <p:spPr>
            <a:xfrm>
              <a:off x="3760167" y="4143550"/>
              <a:ext cx="5929" cy="7147"/>
            </a:xfrm>
            <a:custGeom>
              <a:avLst/>
              <a:gdLst/>
              <a:ahLst/>
              <a:cxnLst/>
              <a:rect l="l" t="t" r="r" b="b"/>
              <a:pathLst>
                <a:path w="185" h="223" extrusionOk="0">
                  <a:moveTo>
                    <a:pt x="12" y="1"/>
                  </a:moveTo>
                  <a:cubicBezTo>
                    <a:pt x="7" y="1"/>
                    <a:pt x="3" y="2"/>
                    <a:pt x="1" y="5"/>
                  </a:cubicBezTo>
                  <a:cubicBezTo>
                    <a:pt x="1" y="5"/>
                    <a:pt x="17" y="72"/>
                    <a:pt x="51" y="122"/>
                  </a:cubicBezTo>
                  <a:cubicBezTo>
                    <a:pt x="101" y="189"/>
                    <a:pt x="151" y="222"/>
                    <a:pt x="168" y="222"/>
                  </a:cubicBezTo>
                  <a:cubicBezTo>
                    <a:pt x="184" y="206"/>
                    <a:pt x="168" y="156"/>
                    <a:pt x="118" y="89"/>
                  </a:cubicBezTo>
                  <a:cubicBezTo>
                    <a:pt x="76" y="33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713;p60"/>
            <p:cNvSpPr/>
            <p:nvPr/>
          </p:nvSpPr>
          <p:spPr>
            <a:xfrm>
              <a:off x="3769814" y="4157524"/>
              <a:ext cx="6442" cy="7243"/>
            </a:xfrm>
            <a:custGeom>
              <a:avLst/>
              <a:gdLst/>
              <a:ahLst/>
              <a:cxnLst/>
              <a:rect l="l" t="t" r="r" b="b"/>
              <a:pathLst>
                <a:path w="201" h="226" extrusionOk="0">
                  <a:moveTo>
                    <a:pt x="25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0" y="20"/>
                    <a:pt x="34" y="70"/>
                    <a:pt x="67" y="137"/>
                  </a:cubicBezTo>
                  <a:cubicBezTo>
                    <a:pt x="109" y="193"/>
                    <a:pt x="150" y="225"/>
                    <a:pt x="173" y="225"/>
                  </a:cubicBezTo>
                  <a:cubicBezTo>
                    <a:pt x="177" y="225"/>
                    <a:pt x="181" y="224"/>
                    <a:pt x="184" y="221"/>
                  </a:cubicBezTo>
                  <a:cubicBezTo>
                    <a:pt x="201" y="221"/>
                    <a:pt x="167" y="154"/>
                    <a:pt x="134" y="104"/>
                  </a:cubicBezTo>
                  <a:cubicBezTo>
                    <a:pt x="90" y="46"/>
                    <a:pt x="47" y="0"/>
                    <a:pt x="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714;p60"/>
            <p:cNvSpPr/>
            <p:nvPr/>
          </p:nvSpPr>
          <p:spPr>
            <a:xfrm>
              <a:off x="3779974" y="4171947"/>
              <a:ext cx="5929" cy="7243"/>
            </a:xfrm>
            <a:custGeom>
              <a:avLst/>
              <a:gdLst/>
              <a:ahLst/>
              <a:cxnLst/>
              <a:rect l="l" t="t" r="r" b="b"/>
              <a:pathLst>
                <a:path w="185" h="226" extrusionOk="0">
                  <a:moveTo>
                    <a:pt x="29" y="1"/>
                  </a:moveTo>
                  <a:cubicBezTo>
                    <a:pt x="24" y="1"/>
                    <a:pt x="20" y="2"/>
                    <a:pt x="18" y="5"/>
                  </a:cubicBezTo>
                  <a:cubicBezTo>
                    <a:pt x="1" y="5"/>
                    <a:pt x="34" y="72"/>
                    <a:pt x="68" y="138"/>
                  </a:cubicBezTo>
                  <a:cubicBezTo>
                    <a:pt x="111" y="182"/>
                    <a:pt x="154" y="225"/>
                    <a:pt x="176" y="225"/>
                  </a:cubicBezTo>
                  <a:cubicBezTo>
                    <a:pt x="180" y="225"/>
                    <a:pt x="182" y="224"/>
                    <a:pt x="185" y="222"/>
                  </a:cubicBezTo>
                  <a:cubicBezTo>
                    <a:pt x="185" y="205"/>
                    <a:pt x="168" y="155"/>
                    <a:pt x="134" y="88"/>
                  </a:cubicBezTo>
                  <a:cubicBezTo>
                    <a:pt x="93" y="33"/>
                    <a:pt x="51" y="1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715;p60"/>
            <p:cNvSpPr/>
            <p:nvPr/>
          </p:nvSpPr>
          <p:spPr>
            <a:xfrm>
              <a:off x="3790166" y="4186017"/>
              <a:ext cx="5929" cy="7532"/>
            </a:xfrm>
            <a:custGeom>
              <a:avLst/>
              <a:gdLst/>
              <a:ahLst/>
              <a:cxnLst/>
              <a:rect l="l" t="t" r="r" b="b"/>
              <a:pathLst>
                <a:path w="185" h="235" extrusionOk="0">
                  <a:moveTo>
                    <a:pt x="17" y="0"/>
                  </a:moveTo>
                  <a:cubicBezTo>
                    <a:pt x="0" y="17"/>
                    <a:pt x="17" y="84"/>
                    <a:pt x="67" y="134"/>
                  </a:cubicBezTo>
                  <a:cubicBezTo>
                    <a:pt x="117" y="201"/>
                    <a:pt x="151" y="234"/>
                    <a:pt x="167" y="234"/>
                  </a:cubicBezTo>
                  <a:cubicBezTo>
                    <a:pt x="184" y="217"/>
                    <a:pt x="167" y="151"/>
                    <a:pt x="117" y="100"/>
                  </a:cubicBezTo>
                  <a:cubicBezTo>
                    <a:pt x="84" y="34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716;p60"/>
            <p:cNvSpPr/>
            <p:nvPr/>
          </p:nvSpPr>
          <p:spPr>
            <a:xfrm>
              <a:off x="3800326" y="4200375"/>
              <a:ext cx="5929" cy="7179"/>
            </a:xfrm>
            <a:custGeom>
              <a:avLst/>
              <a:gdLst/>
              <a:ahLst/>
              <a:cxnLst/>
              <a:rect l="l" t="t" r="r" b="b"/>
              <a:pathLst>
                <a:path w="185" h="224" extrusionOk="0">
                  <a:moveTo>
                    <a:pt x="26" y="0"/>
                  </a:moveTo>
                  <a:cubicBezTo>
                    <a:pt x="23" y="0"/>
                    <a:pt x="20" y="1"/>
                    <a:pt x="17" y="3"/>
                  </a:cubicBezTo>
                  <a:cubicBezTo>
                    <a:pt x="1" y="20"/>
                    <a:pt x="17" y="70"/>
                    <a:pt x="68" y="137"/>
                  </a:cubicBezTo>
                  <a:cubicBezTo>
                    <a:pt x="97" y="180"/>
                    <a:pt x="138" y="224"/>
                    <a:pt x="159" y="224"/>
                  </a:cubicBezTo>
                  <a:cubicBezTo>
                    <a:pt x="163" y="224"/>
                    <a:pt x="166" y="223"/>
                    <a:pt x="168" y="221"/>
                  </a:cubicBezTo>
                  <a:cubicBezTo>
                    <a:pt x="185" y="221"/>
                    <a:pt x="168" y="154"/>
                    <a:pt x="118" y="87"/>
                  </a:cubicBezTo>
                  <a:cubicBezTo>
                    <a:pt x="89" y="43"/>
                    <a:pt x="47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717;p60"/>
            <p:cNvSpPr/>
            <p:nvPr/>
          </p:nvSpPr>
          <p:spPr>
            <a:xfrm>
              <a:off x="3810518" y="4214798"/>
              <a:ext cx="5897" cy="7115"/>
            </a:xfrm>
            <a:custGeom>
              <a:avLst/>
              <a:gdLst/>
              <a:ahLst/>
              <a:cxnLst/>
              <a:rect l="l" t="t" r="r" b="b"/>
              <a:pathLst>
                <a:path w="184" h="222" extrusionOk="0">
                  <a:moveTo>
                    <a:pt x="27" y="0"/>
                  </a:moveTo>
                  <a:cubicBezTo>
                    <a:pt x="23" y="0"/>
                    <a:pt x="20" y="2"/>
                    <a:pt x="17" y="4"/>
                  </a:cubicBezTo>
                  <a:cubicBezTo>
                    <a:pt x="0" y="4"/>
                    <a:pt x="17" y="71"/>
                    <a:pt x="67" y="121"/>
                  </a:cubicBezTo>
                  <a:cubicBezTo>
                    <a:pt x="100" y="188"/>
                    <a:pt x="151" y="222"/>
                    <a:pt x="167" y="222"/>
                  </a:cubicBezTo>
                  <a:cubicBezTo>
                    <a:pt x="184" y="205"/>
                    <a:pt x="167" y="155"/>
                    <a:pt x="117" y="88"/>
                  </a:cubicBezTo>
                  <a:cubicBezTo>
                    <a:pt x="76" y="33"/>
                    <a:pt x="46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718;p60"/>
            <p:cNvSpPr/>
            <p:nvPr/>
          </p:nvSpPr>
          <p:spPr>
            <a:xfrm>
              <a:off x="3820133" y="4228739"/>
              <a:ext cx="6474" cy="7243"/>
            </a:xfrm>
            <a:custGeom>
              <a:avLst/>
              <a:gdLst/>
              <a:ahLst/>
              <a:cxnLst/>
              <a:rect l="l" t="t" r="r" b="b"/>
              <a:pathLst>
                <a:path w="202" h="226" extrusionOk="0">
                  <a:moveTo>
                    <a:pt x="26" y="1"/>
                  </a:moveTo>
                  <a:cubicBezTo>
                    <a:pt x="23" y="1"/>
                    <a:pt x="20" y="2"/>
                    <a:pt x="18" y="4"/>
                  </a:cubicBezTo>
                  <a:cubicBezTo>
                    <a:pt x="1" y="21"/>
                    <a:pt x="34" y="71"/>
                    <a:pt x="68" y="138"/>
                  </a:cubicBezTo>
                  <a:cubicBezTo>
                    <a:pt x="109" y="193"/>
                    <a:pt x="151" y="225"/>
                    <a:pt x="173" y="225"/>
                  </a:cubicBezTo>
                  <a:cubicBezTo>
                    <a:pt x="178" y="225"/>
                    <a:pt x="182" y="224"/>
                    <a:pt x="185" y="221"/>
                  </a:cubicBezTo>
                  <a:cubicBezTo>
                    <a:pt x="201" y="221"/>
                    <a:pt x="168" y="154"/>
                    <a:pt x="135" y="104"/>
                  </a:cubicBezTo>
                  <a:cubicBezTo>
                    <a:pt x="91" y="46"/>
                    <a:pt x="48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719;p60"/>
            <p:cNvSpPr/>
            <p:nvPr/>
          </p:nvSpPr>
          <p:spPr>
            <a:xfrm>
              <a:off x="3830325" y="4243162"/>
              <a:ext cx="6442" cy="7243"/>
            </a:xfrm>
            <a:custGeom>
              <a:avLst/>
              <a:gdLst/>
              <a:ahLst/>
              <a:cxnLst/>
              <a:rect l="l" t="t" r="r" b="b"/>
              <a:pathLst>
                <a:path w="201" h="226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0" y="5"/>
                    <a:pt x="34" y="72"/>
                    <a:pt x="67" y="139"/>
                  </a:cubicBezTo>
                  <a:cubicBezTo>
                    <a:pt x="111" y="182"/>
                    <a:pt x="154" y="226"/>
                    <a:pt x="176" y="226"/>
                  </a:cubicBezTo>
                  <a:cubicBezTo>
                    <a:pt x="179" y="226"/>
                    <a:pt x="182" y="224"/>
                    <a:pt x="184" y="222"/>
                  </a:cubicBezTo>
                  <a:cubicBezTo>
                    <a:pt x="201" y="206"/>
                    <a:pt x="168" y="155"/>
                    <a:pt x="134" y="89"/>
                  </a:cubicBezTo>
                  <a:cubicBezTo>
                    <a:pt x="93" y="33"/>
                    <a:pt x="51" y="1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720;p60"/>
            <p:cNvSpPr/>
            <p:nvPr/>
          </p:nvSpPr>
          <p:spPr>
            <a:xfrm>
              <a:off x="3840485" y="4257232"/>
              <a:ext cx="5929" cy="7532"/>
            </a:xfrm>
            <a:custGeom>
              <a:avLst/>
              <a:gdLst/>
              <a:ahLst/>
              <a:cxnLst/>
              <a:rect l="l" t="t" r="r" b="b"/>
              <a:pathLst>
                <a:path w="185" h="235" extrusionOk="0">
                  <a:moveTo>
                    <a:pt x="18" y="0"/>
                  </a:moveTo>
                  <a:cubicBezTo>
                    <a:pt x="1" y="17"/>
                    <a:pt x="18" y="84"/>
                    <a:pt x="68" y="134"/>
                  </a:cubicBezTo>
                  <a:cubicBezTo>
                    <a:pt x="118" y="201"/>
                    <a:pt x="168" y="234"/>
                    <a:pt x="185" y="234"/>
                  </a:cubicBezTo>
                  <a:cubicBezTo>
                    <a:pt x="185" y="218"/>
                    <a:pt x="168" y="151"/>
                    <a:pt x="135" y="101"/>
                  </a:cubicBezTo>
                  <a:cubicBezTo>
                    <a:pt x="84" y="34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721;p60"/>
            <p:cNvSpPr/>
            <p:nvPr/>
          </p:nvSpPr>
          <p:spPr>
            <a:xfrm>
              <a:off x="3850676" y="4271590"/>
              <a:ext cx="5929" cy="7211"/>
            </a:xfrm>
            <a:custGeom>
              <a:avLst/>
              <a:gdLst/>
              <a:ahLst/>
              <a:cxnLst/>
              <a:rect l="l" t="t" r="r" b="b"/>
              <a:pathLst>
                <a:path w="185" h="225" extrusionOk="0">
                  <a:moveTo>
                    <a:pt x="25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0" y="20"/>
                    <a:pt x="17" y="70"/>
                    <a:pt x="67" y="137"/>
                  </a:cubicBezTo>
                  <a:cubicBezTo>
                    <a:pt x="96" y="181"/>
                    <a:pt x="138" y="224"/>
                    <a:pt x="159" y="224"/>
                  </a:cubicBezTo>
                  <a:cubicBezTo>
                    <a:pt x="162" y="224"/>
                    <a:pt x="165" y="223"/>
                    <a:pt x="167" y="221"/>
                  </a:cubicBezTo>
                  <a:cubicBezTo>
                    <a:pt x="184" y="221"/>
                    <a:pt x="167" y="154"/>
                    <a:pt x="117" y="87"/>
                  </a:cubicBezTo>
                  <a:cubicBezTo>
                    <a:pt x="88" y="44"/>
                    <a:pt x="47" y="0"/>
                    <a:pt x="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722;p60"/>
            <p:cNvSpPr/>
            <p:nvPr/>
          </p:nvSpPr>
          <p:spPr>
            <a:xfrm>
              <a:off x="3860836" y="4286013"/>
              <a:ext cx="5929" cy="7115"/>
            </a:xfrm>
            <a:custGeom>
              <a:avLst/>
              <a:gdLst/>
              <a:ahLst/>
              <a:cxnLst/>
              <a:rect l="l" t="t" r="r" b="b"/>
              <a:pathLst>
                <a:path w="185" h="222" extrusionOk="0">
                  <a:moveTo>
                    <a:pt x="29" y="0"/>
                  </a:moveTo>
                  <a:cubicBezTo>
                    <a:pt x="24" y="0"/>
                    <a:pt x="20" y="2"/>
                    <a:pt x="18" y="5"/>
                  </a:cubicBezTo>
                  <a:cubicBezTo>
                    <a:pt x="1" y="5"/>
                    <a:pt x="18" y="72"/>
                    <a:pt x="68" y="122"/>
                  </a:cubicBezTo>
                  <a:cubicBezTo>
                    <a:pt x="101" y="188"/>
                    <a:pt x="151" y="222"/>
                    <a:pt x="168" y="222"/>
                  </a:cubicBezTo>
                  <a:cubicBezTo>
                    <a:pt x="185" y="205"/>
                    <a:pt x="168" y="155"/>
                    <a:pt x="118" y="88"/>
                  </a:cubicBezTo>
                  <a:cubicBezTo>
                    <a:pt x="90" y="33"/>
                    <a:pt x="51" y="0"/>
                    <a:pt x="2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723;p60"/>
            <p:cNvSpPr/>
            <p:nvPr/>
          </p:nvSpPr>
          <p:spPr>
            <a:xfrm>
              <a:off x="3871028" y="4299954"/>
              <a:ext cx="5929" cy="7243"/>
            </a:xfrm>
            <a:custGeom>
              <a:avLst/>
              <a:gdLst/>
              <a:ahLst/>
              <a:cxnLst/>
              <a:rect l="l" t="t" r="r" b="b"/>
              <a:pathLst>
                <a:path w="185" h="226" extrusionOk="0">
                  <a:moveTo>
                    <a:pt x="9" y="1"/>
                  </a:moveTo>
                  <a:cubicBezTo>
                    <a:pt x="5" y="1"/>
                    <a:pt x="2" y="2"/>
                    <a:pt x="0" y="4"/>
                  </a:cubicBezTo>
                  <a:cubicBezTo>
                    <a:pt x="0" y="21"/>
                    <a:pt x="17" y="71"/>
                    <a:pt x="50" y="138"/>
                  </a:cubicBezTo>
                  <a:cubicBezTo>
                    <a:pt x="92" y="193"/>
                    <a:pt x="133" y="226"/>
                    <a:pt x="156" y="226"/>
                  </a:cubicBezTo>
                  <a:cubicBezTo>
                    <a:pt x="161" y="226"/>
                    <a:pt x="164" y="224"/>
                    <a:pt x="167" y="221"/>
                  </a:cubicBezTo>
                  <a:cubicBezTo>
                    <a:pt x="184" y="221"/>
                    <a:pt x="167" y="155"/>
                    <a:pt x="117" y="104"/>
                  </a:cubicBezTo>
                  <a:cubicBezTo>
                    <a:pt x="74" y="46"/>
                    <a:pt x="30" y="1"/>
                    <a:pt x="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724;p60"/>
            <p:cNvSpPr/>
            <p:nvPr/>
          </p:nvSpPr>
          <p:spPr>
            <a:xfrm>
              <a:off x="3881188" y="4313992"/>
              <a:ext cx="6474" cy="7147"/>
            </a:xfrm>
            <a:custGeom>
              <a:avLst/>
              <a:gdLst/>
              <a:ahLst/>
              <a:cxnLst/>
              <a:rect l="l" t="t" r="r" b="b"/>
              <a:pathLst>
                <a:path w="202" h="223" extrusionOk="0">
                  <a:moveTo>
                    <a:pt x="17" y="1"/>
                  </a:moveTo>
                  <a:cubicBezTo>
                    <a:pt x="1" y="17"/>
                    <a:pt x="17" y="84"/>
                    <a:pt x="68" y="134"/>
                  </a:cubicBezTo>
                  <a:cubicBezTo>
                    <a:pt x="109" y="190"/>
                    <a:pt x="151" y="222"/>
                    <a:pt x="173" y="222"/>
                  </a:cubicBezTo>
                  <a:cubicBezTo>
                    <a:pt x="178" y="222"/>
                    <a:pt x="182" y="221"/>
                    <a:pt x="185" y="218"/>
                  </a:cubicBezTo>
                  <a:cubicBezTo>
                    <a:pt x="201" y="201"/>
                    <a:pt x="168" y="151"/>
                    <a:pt x="134" y="84"/>
                  </a:cubicBezTo>
                  <a:cubicBezTo>
                    <a:pt x="84" y="3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725;p60"/>
            <p:cNvSpPr/>
            <p:nvPr/>
          </p:nvSpPr>
          <p:spPr>
            <a:xfrm>
              <a:off x="3892438" y="4327229"/>
              <a:ext cx="7532" cy="6218"/>
            </a:xfrm>
            <a:custGeom>
              <a:avLst/>
              <a:gdLst/>
              <a:ahLst/>
              <a:cxnLst/>
              <a:rect l="l" t="t" r="r" b="b"/>
              <a:pathLst>
                <a:path w="235" h="194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51" y="72"/>
                    <a:pt x="101" y="122"/>
                  </a:cubicBezTo>
                  <a:cubicBezTo>
                    <a:pt x="142" y="163"/>
                    <a:pt x="195" y="193"/>
                    <a:pt x="221" y="193"/>
                  </a:cubicBezTo>
                  <a:cubicBezTo>
                    <a:pt x="227" y="193"/>
                    <a:pt x="232" y="192"/>
                    <a:pt x="235" y="189"/>
                  </a:cubicBezTo>
                  <a:cubicBezTo>
                    <a:pt x="235" y="172"/>
                    <a:pt x="201" y="122"/>
                    <a:pt x="151" y="72"/>
                  </a:cubicBezTo>
                  <a:cubicBezTo>
                    <a:pt x="96" y="31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726;p60"/>
            <p:cNvSpPr/>
            <p:nvPr/>
          </p:nvSpPr>
          <p:spPr>
            <a:xfrm>
              <a:off x="3906379" y="4337870"/>
              <a:ext cx="8589" cy="4199"/>
            </a:xfrm>
            <a:custGeom>
              <a:avLst/>
              <a:gdLst/>
              <a:ahLst/>
              <a:cxnLst/>
              <a:rect l="l" t="t" r="r" b="b"/>
              <a:pathLst>
                <a:path w="268" h="131" extrusionOk="0">
                  <a:moveTo>
                    <a:pt x="40" y="1"/>
                  </a:moveTo>
                  <a:cubicBezTo>
                    <a:pt x="29" y="1"/>
                    <a:pt x="22" y="3"/>
                    <a:pt x="17" y="7"/>
                  </a:cubicBezTo>
                  <a:cubicBezTo>
                    <a:pt x="0" y="24"/>
                    <a:pt x="50" y="58"/>
                    <a:pt x="117" y="91"/>
                  </a:cubicBezTo>
                  <a:cubicBezTo>
                    <a:pt x="166" y="115"/>
                    <a:pt x="215" y="131"/>
                    <a:pt x="244" y="131"/>
                  </a:cubicBezTo>
                  <a:cubicBezTo>
                    <a:pt x="255" y="131"/>
                    <a:pt x="263" y="129"/>
                    <a:pt x="267" y="124"/>
                  </a:cubicBezTo>
                  <a:cubicBezTo>
                    <a:pt x="267" y="108"/>
                    <a:pt x="217" y="58"/>
                    <a:pt x="150" y="24"/>
                  </a:cubicBezTo>
                  <a:cubicBezTo>
                    <a:pt x="103" y="12"/>
                    <a:pt x="64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727;p60"/>
            <p:cNvSpPr/>
            <p:nvPr/>
          </p:nvSpPr>
          <p:spPr>
            <a:xfrm>
              <a:off x="4500234" y="4235278"/>
              <a:ext cx="362037" cy="238388"/>
            </a:xfrm>
            <a:custGeom>
              <a:avLst/>
              <a:gdLst/>
              <a:ahLst/>
              <a:cxnLst/>
              <a:rect l="l" t="t" r="r" b="b"/>
              <a:pathLst>
                <a:path w="11296" h="7438" extrusionOk="0">
                  <a:moveTo>
                    <a:pt x="2290" y="0"/>
                  </a:moveTo>
                  <a:lnTo>
                    <a:pt x="1" y="17"/>
                  </a:lnTo>
                  <a:cubicBezTo>
                    <a:pt x="1" y="17"/>
                    <a:pt x="302" y="3225"/>
                    <a:pt x="1304" y="5782"/>
                  </a:cubicBezTo>
                  <a:cubicBezTo>
                    <a:pt x="1838" y="7135"/>
                    <a:pt x="4036" y="7437"/>
                    <a:pt x="5893" y="7437"/>
                  </a:cubicBezTo>
                  <a:cubicBezTo>
                    <a:pt x="7176" y="7437"/>
                    <a:pt x="8295" y="7293"/>
                    <a:pt x="8589" y="7252"/>
                  </a:cubicBezTo>
                  <a:cubicBezTo>
                    <a:pt x="9140" y="7252"/>
                    <a:pt x="9692" y="7235"/>
                    <a:pt x="10243" y="7185"/>
                  </a:cubicBezTo>
                  <a:cubicBezTo>
                    <a:pt x="10878" y="7102"/>
                    <a:pt x="10878" y="7035"/>
                    <a:pt x="10861" y="6968"/>
                  </a:cubicBezTo>
                  <a:cubicBezTo>
                    <a:pt x="10844" y="6915"/>
                    <a:pt x="10755" y="6898"/>
                    <a:pt x="10636" y="6898"/>
                  </a:cubicBezTo>
                  <a:cubicBezTo>
                    <a:pt x="10434" y="6898"/>
                    <a:pt x="10146" y="6947"/>
                    <a:pt x="9987" y="6947"/>
                  </a:cubicBezTo>
                  <a:cubicBezTo>
                    <a:pt x="9889" y="6947"/>
                    <a:pt x="9841" y="6929"/>
                    <a:pt x="9892" y="6868"/>
                  </a:cubicBezTo>
                  <a:cubicBezTo>
                    <a:pt x="10093" y="6667"/>
                    <a:pt x="11262" y="6634"/>
                    <a:pt x="11196" y="6433"/>
                  </a:cubicBezTo>
                  <a:cubicBezTo>
                    <a:pt x="11168" y="6360"/>
                    <a:pt x="11064" y="6333"/>
                    <a:pt x="10925" y="6333"/>
                  </a:cubicBezTo>
                  <a:cubicBezTo>
                    <a:pt x="10555" y="6333"/>
                    <a:pt x="9936" y="6526"/>
                    <a:pt x="9876" y="6550"/>
                  </a:cubicBezTo>
                  <a:cubicBezTo>
                    <a:pt x="9870" y="6551"/>
                    <a:pt x="9865" y="6551"/>
                    <a:pt x="9860" y="6551"/>
                  </a:cubicBezTo>
                  <a:cubicBezTo>
                    <a:pt x="9771" y="6551"/>
                    <a:pt x="9730" y="6416"/>
                    <a:pt x="9825" y="6400"/>
                  </a:cubicBezTo>
                  <a:cubicBezTo>
                    <a:pt x="9959" y="6383"/>
                    <a:pt x="11296" y="6116"/>
                    <a:pt x="11196" y="5848"/>
                  </a:cubicBezTo>
                  <a:cubicBezTo>
                    <a:pt x="11176" y="5790"/>
                    <a:pt x="11126" y="5772"/>
                    <a:pt x="11072" y="5772"/>
                  </a:cubicBezTo>
                  <a:cubicBezTo>
                    <a:pt x="10988" y="5772"/>
                    <a:pt x="10895" y="5815"/>
                    <a:pt x="10895" y="5815"/>
                  </a:cubicBezTo>
                  <a:cubicBezTo>
                    <a:pt x="10895" y="5815"/>
                    <a:pt x="10022" y="6063"/>
                    <a:pt x="9723" y="6063"/>
                  </a:cubicBezTo>
                  <a:cubicBezTo>
                    <a:pt x="9666" y="6063"/>
                    <a:pt x="9630" y="6054"/>
                    <a:pt x="9625" y="6032"/>
                  </a:cubicBezTo>
                  <a:cubicBezTo>
                    <a:pt x="9575" y="5915"/>
                    <a:pt x="10293" y="5681"/>
                    <a:pt x="10544" y="5614"/>
                  </a:cubicBezTo>
                  <a:cubicBezTo>
                    <a:pt x="10795" y="5564"/>
                    <a:pt x="10861" y="5414"/>
                    <a:pt x="10744" y="5330"/>
                  </a:cubicBezTo>
                  <a:cubicBezTo>
                    <a:pt x="10731" y="5320"/>
                    <a:pt x="10700" y="5315"/>
                    <a:pt x="10656" y="5315"/>
                  </a:cubicBezTo>
                  <a:cubicBezTo>
                    <a:pt x="10427" y="5315"/>
                    <a:pt x="9855" y="5441"/>
                    <a:pt x="9658" y="5497"/>
                  </a:cubicBezTo>
                  <a:cubicBezTo>
                    <a:pt x="9520" y="5534"/>
                    <a:pt x="9253" y="5612"/>
                    <a:pt x="9085" y="5612"/>
                  </a:cubicBezTo>
                  <a:cubicBezTo>
                    <a:pt x="8950" y="5612"/>
                    <a:pt x="8878" y="5562"/>
                    <a:pt x="8990" y="5397"/>
                  </a:cubicBezTo>
                  <a:cubicBezTo>
                    <a:pt x="9241" y="5030"/>
                    <a:pt x="9308" y="4645"/>
                    <a:pt x="9241" y="4545"/>
                  </a:cubicBezTo>
                  <a:cubicBezTo>
                    <a:pt x="9213" y="4496"/>
                    <a:pt x="9167" y="4474"/>
                    <a:pt x="9123" y="4474"/>
                  </a:cubicBezTo>
                  <a:cubicBezTo>
                    <a:pt x="9060" y="4474"/>
                    <a:pt x="9000" y="4517"/>
                    <a:pt x="8990" y="4595"/>
                  </a:cubicBezTo>
                  <a:cubicBezTo>
                    <a:pt x="8957" y="4746"/>
                    <a:pt x="8890" y="4879"/>
                    <a:pt x="8823" y="5013"/>
                  </a:cubicBezTo>
                  <a:cubicBezTo>
                    <a:pt x="8756" y="5113"/>
                    <a:pt x="8673" y="5213"/>
                    <a:pt x="8589" y="5280"/>
                  </a:cubicBezTo>
                  <a:cubicBezTo>
                    <a:pt x="8506" y="5364"/>
                    <a:pt x="8422" y="5414"/>
                    <a:pt x="8355" y="5481"/>
                  </a:cubicBezTo>
                  <a:cubicBezTo>
                    <a:pt x="8128" y="5538"/>
                    <a:pt x="7285" y="5728"/>
                    <a:pt x="6268" y="5728"/>
                  </a:cubicBezTo>
                  <a:cubicBezTo>
                    <a:pt x="5490" y="5728"/>
                    <a:pt x="4610" y="5616"/>
                    <a:pt x="3827" y="5247"/>
                  </a:cubicBezTo>
                  <a:cubicBezTo>
                    <a:pt x="2908" y="4829"/>
                    <a:pt x="2290" y="0"/>
                    <a:pt x="229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728;p60"/>
            <p:cNvSpPr/>
            <p:nvPr/>
          </p:nvSpPr>
          <p:spPr>
            <a:xfrm>
              <a:off x="4479369" y="4180152"/>
              <a:ext cx="125348" cy="168679"/>
            </a:xfrm>
            <a:custGeom>
              <a:avLst/>
              <a:gdLst/>
              <a:ahLst/>
              <a:cxnLst/>
              <a:rect l="l" t="t" r="r" b="b"/>
              <a:pathLst>
                <a:path w="3911" h="5263" extrusionOk="0">
                  <a:moveTo>
                    <a:pt x="1738" y="0"/>
                  </a:moveTo>
                  <a:cubicBezTo>
                    <a:pt x="1330" y="0"/>
                    <a:pt x="935" y="223"/>
                    <a:pt x="602" y="618"/>
                  </a:cubicBezTo>
                  <a:cubicBezTo>
                    <a:pt x="0" y="1303"/>
                    <a:pt x="368" y="5263"/>
                    <a:pt x="368" y="5263"/>
                  </a:cubicBezTo>
                  <a:lnTo>
                    <a:pt x="3910" y="4143"/>
                  </a:lnTo>
                  <a:lnTo>
                    <a:pt x="3208" y="1353"/>
                  </a:lnTo>
                  <a:cubicBezTo>
                    <a:pt x="3108" y="952"/>
                    <a:pt x="2874" y="568"/>
                    <a:pt x="2540" y="300"/>
                  </a:cubicBezTo>
                  <a:cubicBezTo>
                    <a:pt x="2276" y="96"/>
                    <a:pt x="2004" y="0"/>
                    <a:pt x="173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729;p60"/>
            <p:cNvSpPr/>
            <p:nvPr/>
          </p:nvSpPr>
          <p:spPr>
            <a:xfrm>
              <a:off x="4490619" y="4000607"/>
              <a:ext cx="158391" cy="97047"/>
            </a:xfrm>
            <a:custGeom>
              <a:avLst/>
              <a:gdLst/>
              <a:ahLst/>
              <a:cxnLst/>
              <a:rect l="l" t="t" r="r" b="b"/>
              <a:pathLst>
                <a:path w="4942" h="3028" extrusionOk="0">
                  <a:moveTo>
                    <a:pt x="3618" y="1"/>
                  </a:moveTo>
                  <a:cubicBezTo>
                    <a:pt x="3497" y="1"/>
                    <a:pt x="3370" y="23"/>
                    <a:pt x="3242" y="71"/>
                  </a:cubicBezTo>
                  <a:cubicBezTo>
                    <a:pt x="3058" y="154"/>
                    <a:pt x="2874" y="238"/>
                    <a:pt x="2673" y="288"/>
                  </a:cubicBezTo>
                  <a:cubicBezTo>
                    <a:pt x="2634" y="291"/>
                    <a:pt x="2595" y="292"/>
                    <a:pt x="2557" y="292"/>
                  </a:cubicBezTo>
                  <a:cubicBezTo>
                    <a:pt x="2362" y="292"/>
                    <a:pt x="2167" y="257"/>
                    <a:pt x="1972" y="188"/>
                  </a:cubicBezTo>
                  <a:cubicBezTo>
                    <a:pt x="1903" y="163"/>
                    <a:pt x="1834" y="152"/>
                    <a:pt x="1765" y="152"/>
                  </a:cubicBezTo>
                  <a:cubicBezTo>
                    <a:pt x="1599" y="152"/>
                    <a:pt x="1438" y="220"/>
                    <a:pt x="1320" y="338"/>
                  </a:cubicBezTo>
                  <a:cubicBezTo>
                    <a:pt x="1220" y="455"/>
                    <a:pt x="1203" y="639"/>
                    <a:pt x="1086" y="739"/>
                  </a:cubicBezTo>
                  <a:cubicBezTo>
                    <a:pt x="991" y="816"/>
                    <a:pt x="868" y="821"/>
                    <a:pt x="743" y="821"/>
                  </a:cubicBezTo>
                  <a:cubicBezTo>
                    <a:pt x="722" y="821"/>
                    <a:pt x="701" y="821"/>
                    <a:pt x="680" y="821"/>
                  </a:cubicBezTo>
                  <a:cubicBezTo>
                    <a:pt x="607" y="821"/>
                    <a:pt x="535" y="823"/>
                    <a:pt x="468" y="839"/>
                  </a:cubicBezTo>
                  <a:cubicBezTo>
                    <a:pt x="251" y="890"/>
                    <a:pt x="100" y="1040"/>
                    <a:pt x="34" y="1257"/>
                  </a:cubicBezTo>
                  <a:cubicBezTo>
                    <a:pt x="0" y="1458"/>
                    <a:pt x="50" y="1675"/>
                    <a:pt x="184" y="1842"/>
                  </a:cubicBezTo>
                  <a:cubicBezTo>
                    <a:pt x="284" y="1909"/>
                    <a:pt x="351" y="2009"/>
                    <a:pt x="401" y="2109"/>
                  </a:cubicBezTo>
                  <a:cubicBezTo>
                    <a:pt x="435" y="2276"/>
                    <a:pt x="418" y="2427"/>
                    <a:pt x="351" y="2577"/>
                  </a:cubicBezTo>
                  <a:cubicBezTo>
                    <a:pt x="318" y="2728"/>
                    <a:pt x="318" y="2911"/>
                    <a:pt x="451" y="2995"/>
                  </a:cubicBezTo>
                  <a:cubicBezTo>
                    <a:pt x="489" y="3017"/>
                    <a:pt x="527" y="3027"/>
                    <a:pt x="565" y="3027"/>
                  </a:cubicBezTo>
                  <a:cubicBezTo>
                    <a:pt x="695" y="3027"/>
                    <a:pt x="808" y="2907"/>
                    <a:pt x="769" y="2778"/>
                  </a:cubicBezTo>
                  <a:lnTo>
                    <a:pt x="4144" y="1892"/>
                  </a:lnTo>
                  <a:cubicBezTo>
                    <a:pt x="4294" y="1842"/>
                    <a:pt x="4411" y="1725"/>
                    <a:pt x="4495" y="1591"/>
                  </a:cubicBezTo>
                  <a:cubicBezTo>
                    <a:pt x="4942" y="871"/>
                    <a:pt x="4381" y="1"/>
                    <a:pt x="3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730;p60"/>
            <p:cNvSpPr/>
            <p:nvPr/>
          </p:nvSpPr>
          <p:spPr>
            <a:xfrm>
              <a:off x="4506676" y="4038202"/>
              <a:ext cx="119450" cy="184800"/>
            </a:xfrm>
            <a:custGeom>
              <a:avLst/>
              <a:gdLst/>
              <a:ahLst/>
              <a:cxnLst/>
              <a:rect l="l" t="t" r="r" b="b"/>
              <a:pathLst>
                <a:path w="3727" h="5766" extrusionOk="0">
                  <a:moveTo>
                    <a:pt x="2081" y="1"/>
                  </a:moveTo>
                  <a:cubicBezTo>
                    <a:pt x="1512" y="1"/>
                    <a:pt x="944" y="151"/>
                    <a:pt x="435" y="452"/>
                  </a:cubicBezTo>
                  <a:lnTo>
                    <a:pt x="284" y="535"/>
                  </a:lnTo>
                  <a:lnTo>
                    <a:pt x="0" y="5648"/>
                  </a:lnTo>
                  <a:lnTo>
                    <a:pt x="2256" y="5765"/>
                  </a:lnTo>
                  <a:cubicBezTo>
                    <a:pt x="2306" y="5498"/>
                    <a:pt x="2406" y="4495"/>
                    <a:pt x="2406" y="4495"/>
                  </a:cubicBezTo>
                  <a:cubicBezTo>
                    <a:pt x="2406" y="4495"/>
                    <a:pt x="3359" y="4462"/>
                    <a:pt x="3492" y="3543"/>
                  </a:cubicBezTo>
                  <a:cubicBezTo>
                    <a:pt x="3626" y="2607"/>
                    <a:pt x="3726" y="452"/>
                    <a:pt x="3726" y="452"/>
                  </a:cubicBezTo>
                  <a:cubicBezTo>
                    <a:pt x="3217" y="151"/>
                    <a:pt x="2649" y="1"/>
                    <a:pt x="20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731;p60"/>
            <p:cNvSpPr/>
            <p:nvPr/>
          </p:nvSpPr>
          <p:spPr>
            <a:xfrm>
              <a:off x="4610550" y="4092110"/>
              <a:ext cx="11025" cy="8782"/>
            </a:xfrm>
            <a:custGeom>
              <a:avLst/>
              <a:gdLst/>
              <a:ahLst/>
              <a:cxnLst/>
              <a:rect l="l" t="t" r="r" b="b"/>
              <a:pathLst>
                <a:path w="344" h="274" extrusionOk="0">
                  <a:moveTo>
                    <a:pt x="170" y="0"/>
                  </a:moveTo>
                  <a:cubicBezTo>
                    <a:pt x="158" y="0"/>
                    <a:pt x="146" y="2"/>
                    <a:pt x="134" y="6"/>
                  </a:cubicBezTo>
                  <a:cubicBezTo>
                    <a:pt x="18" y="56"/>
                    <a:pt x="1" y="207"/>
                    <a:pt x="101" y="257"/>
                  </a:cubicBezTo>
                  <a:cubicBezTo>
                    <a:pt x="129" y="268"/>
                    <a:pt x="155" y="274"/>
                    <a:pt x="178" y="274"/>
                  </a:cubicBezTo>
                  <a:cubicBezTo>
                    <a:pt x="225" y="274"/>
                    <a:pt x="263" y="251"/>
                    <a:pt x="285" y="207"/>
                  </a:cubicBezTo>
                  <a:cubicBezTo>
                    <a:pt x="344" y="104"/>
                    <a:pt x="260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732;p60"/>
            <p:cNvSpPr/>
            <p:nvPr/>
          </p:nvSpPr>
          <p:spPr>
            <a:xfrm>
              <a:off x="4605742" y="4091661"/>
              <a:ext cx="15031" cy="6602"/>
            </a:xfrm>
            <a:custGeom>
              <a:avLst/>
              <a:gdLst/>
              <a:ahLst/>
              <a:cxnLst/>
              <a:rect l="l" t="t" r="r" b="b"/>
              <a:pathLst>
                <a:path w="469" h="206" extrusionOk="0">
                  <a:moveTo>
                    <a:pt x="292" y="1"/>
                  </a:moveTo>
                  <a:cubicBezTo>
                    <a:pt x="192" y="1"/>
                    <a:pt x="95" y="47"/>
                    <a:pt x="34" y="120"/>
                  </a:cubicBezTo>
                  <a:cubicBezTo>
                    <a:pt x="0" y="171"/>
                    <a:pt x="0" y="204"/>
                    <a:pt x="0" y="204"/>
                  </a:cubicBezTo>
                  <a:cubicBezTo>
                    <a:pt x="2" y="205"/>
                    <a:pt x="3" y="206"/>
                    <a:pt x="5" y="206"/>
                  </a:cubicBezTo>
                  <a:cubicBezTo>
                    <a:pt x="28" y="206"/>
                    <a:pt x="94" y="118"/>
                    <a:pt x="218" y="87"/>
                  </a:cubicBezTo>
                  <a:cubicBezTo>
                    <a:pt x="248" y="78"/>
                    <a:pt x="279" y="75"/>
                    <a:pt x="307" y="75"/>
                  </a:cubicBezTo>
                  <a:cubicBezTo>
                    <a:pt x="371" y="75"/>
                    <a:pt x="425" y="91"/>
                    <a:pt x="444" y="91"/>
                  </a:cubicBezTo>
                  <a:cubicBezTo>
                    <a:pt x="449" y="91"/>
                    <a:pt x="452" y="90"/>
                    <a:pt x="452" y="87"/>
                  </a:cubicBezTo>
                  <a:cubicBezTo>
                    <a:pt x="468" y="70"/>
                    <a:pt x="435" y="54"/>
                    <a:pt x="401" y="20"/>
                  </a:cubicBezTo>
                  <a:cubicBezTo>
                    <a:pt x="366" y="7"/>
                    <a:pt x="329" y="1"/>
                    <a:pt x="2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733;p60"/>
            <p:cNvSpPr/>
            <p:nvPr/>
          </p:nvSpPr>
          <p:spPr>
            <a:xfrm>
              <a:off x="4566353" y="4089514"/>
              <a:ext cx="10512" cy="8846"/>
            </a:xfrm>
            <a:custGeom>
              <a:avLst/>
              <a:gdLst/>
              <a:ahLst/>
              <a:cxnLst/>
              <a:rect l="l" t="t" r="r" b="b"/>
              <a:pathLst>
                <a:path w="328" h="276" extrusionOk="0">
                  <a:moveTo>
                    <a:pt x="166" y="0"/>
                  </a:moveTo>
                  <a:cubicBezTo>
                    <a:pt x="106" y="0"/>
                    <a:pt x="41" y="46"/>
                    <a:pt x="26" y="104"/>
                  </a:cubicBezTo>
                  <a:cubicBezTo>
                    <a:pt x="0" y="195"/>
                    <a:pt x="65" y="276"/>
                    <a:pt x="151" y="276"/>
                  </a:cubicBezTo>
                  <a:cubicBezTo>
                    <a:pt x="175" y="276"/>
                    <a:pt x="201" y="269"/>
                    <a:pt x="227" y="254"/>
                  </a:cubicBezTo>
                  <a:cubicBezTo>
                    <a:pt x="327" y="204"/>
                    <a:pt x="310" y="37"/>
                    <a:pt x="194" y="4"/>
                  </a:cubicBezTo>
                  <a:cubicBezTo>
                    <a:pt x="185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734;p60"/>
            <p:cNvSpPr/>
            <p:nvPr/>
          </p:nvSpPr>
          <p:spPr>
            <a:xfrm>
              <a:off x="4560231" y="4089514"/>
              <a:ext cx="15544" cy="6634"/>
            </a:xfrm>
            <a:custGeom>
              <a:avLst/>
              <a:gdLst/>
              <a:ahLst/>
              <a:cxnLst/>
              <a:rect l="l" t="t" r="r" b="b"/>
              <a:pathLst>
                <a:path w="485" h="207" extrusionOk="0">
                  <a:moveTo>
                    <a:pt x="302" y="1"/>
                  </a:moveTo>
                  <a:cubicBezTo>
                    <a:pt x="208" y="1"/>
                    <a:pt x="111" y="47"/>
                    <a:pt x="50" y="121"/>
                  </a:cubicBezTo>
                  <a:cubicBezTo>
                    <a:pt x="17" y="171"/>
                    <a:pt x="0" y="204"/>
                    <a:pt x="17" y="204"/>
                  </a:cubicBezTo>
                  <a:cubicBezTo>
                    <a:pt x="18" y="205"/>
                    <a:pt x="20" y="206"/>
                    <a:pt x="22" y="206"/>
                  </a:cubicBezTo>
                  <a:cubicBezTo>
                    <a:pt x="44" y="206"/>
                    <a:pt x="111" y="118"/>
                    <a:pt x="234" y="87"/>
                  </a:cubicBezTo>
                  <a:cubicBezTo>
                    <a:pt x="265" y="78"/>
                    <a:pt x="295" y="75"/>
                    <a:pt x="324" y="75"/>
                  </a:cubicBezTo>
                  <a:cubicBezTo>
                    <a:pt x="388" y="75"/>
                    <a:pt x="441" y="91"/>
                    <a:pt x="461" y="91"/>
                  </a:cubicBezTo>
                  <a:cubicBezTo>
                    <a:pt x="465" y="91"/>
                    <a:pt x="468" y="90"/>
                    <a:pt x="468" y="87"/>
                  </a:cubicBezTo>
                  <a:cubicBezTo>
                    <a:pt x="485" y="71"/>
                    <a:pt x="451" y="54"/>
                    <a:pt x="401" y="20"/>
                  </a:cubicBezTo>
                  <a:cubicBezTo>
                    <a:pt x="370" y="7"/>
                    <a:pt x="336" y="1"/>
                    <a:pt x="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735;p60"/>
            <p:cNvSpPr/>
            <p:nvPr/>
          </p:nvSpPr>
          <p:spPr>
            <a:xfrm>
              <a:off x="4588083" y="4094963"/>
              <a:ext cx="11250" cy="37402"/>
            </a:xfrm>
            <a:custGeom>
              <a:avLst/>
              <a:gdLst/>
              <a:ahLst/>
              <a:cxnLst/>
              <a:rect l="l" t="t" r="r" b="b"/>
              <a:pathLst>
                <a:path w="351" h="1167" extrusionOk="0">
                  <a:moveTo>
                    <a:pt x="67" y="1"/>
                  </a:moveTo>
                  <a:lnTo>
                    <a:pt x="67" y="1"/>
                  </a:lnTo>
                  <a:cubicBezTo>
                    <a:pt x="84" y="251"/>
                    <a:pt x="134" y="485"/>
                    <a:pt x="201" y="719"/>
                  </a:cubicBezTo>
                  <a:lnTo>
                    <a:pt x="267" y="987"/>
                  </a:lnTo>
                  <a:cubicBezTo>
                    <a:pt x="284" y="1020"/>
                    <a:pt x="284" y="1053"/>
                    <a:pt x="267" y="1087"/>
                  </a:cubicBezTo>
                  <a:cubicBezTo>
                    <a:pt x="267" y="1104"/>
                    <a:pt x="251" y="1104"/>
                    <a:pt x="217" y="1104"/>
                  </a:cubicBezTo>
                  <a:cubicBezTo>
                    <a:pt x="134" y="1104"/>
                    <a:pt x="67" y="1104"/>
                    <a:pt x="0" y="1120"/>
                  </a:cubicBezTo>
                  <a:cubicBezTo>
                    <a:pt x="67" y="1154"/>
                    <a:pt x="134" y="1154"/>
                    <a:pt x="201" y="1154"/>
                  </a:cubicBezTo>
                  <a:cubicBezTo>
                    <a:pt x="217" y="1162"/>
                    <a:pt x="230" y="1166"/>
                    <a:pt x="240" y="1166"/>
                  </a:cubicBezTo>
                  <a:cubicBezTo>
                    <a:pt x="251" y="1166"/>
                    <a:pt x="259" y="1162"/>
                    <a:pt x="267" y="1154"/>
                  </a:cubicBezTo>
                  <a:cubicBezTo>
                    <a:pt x="301" y="1154"/>
                    <a:pt x="318" y="1137"/>
                    <a:pt x="334" y="1120"/>
                  </a:cubicBezTo>
                  <a:cubicBezTo>
                    <a:pt x="351" y="1070"/>
                    <a:pt x="351" y="1020"/>
                    <a:pt x="334" y="970"/>
                  </a:cubicBezTo>
                  <a:lnTo>
                    <a:pt x="267" y="703"/>
                  </a:lnTo>
                  <a:cubicBezTo>
                    <a:pt x="217" y="469"/>
                    <a:pt x="150" y="2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736;p60"/>
            <p:cNvSpPr/>
            <p:nvPr/>
          </p:nvSpPr>
          <p:spPr>
            <a:xfrm>
              <a:off x="4570936" y="4134064"/>
              <a:ext cx="22531" cy="12339"/>
            </a:xfrm>
            <a:custGeom>
              <a:avLst/>
              <a:gdLst/>
              <a:ahLst/>
              <a:cxnLst/>
              <a:rect l="l" t="t" r="r" b="b"/>
              <a:pathLst>
                <a:path w="703" h="385" extrusionOk="0">
                  <a:moveTo>
                    <a:pt x="101" y="0"/>
                  </a:moveTo>
                  <a:cubicBezTo>
                    <a:pt x="101" y="1"/>
                    <a:pt x="0" y="201"/>
                    <a:pt x="268" y="351"/>
                  </a:cubicBezTo>
                  <a:cubicBezTo>
                    <a:pt x="318" y="374"/>
                    <a:pt x="372" y="385"/>
                    <a:pt x="425" y="385"/>
                  </a:cubicBezTo>
                  <a:cubicBezTo>
                    <a:pt x="531" y="385"/>
                    <a:pt x="635" y="340"/>
                    <a:pt x="702" y="251"/>
                  </a:cubicBezTo>
                  <a:cubicBezTo>
                    <a:pt x="485" y="201"/>
                    <a:pt x="284" y="117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737;p60"/>
            <p:cNvSpPr/>
            <p:nvPr/>
          </p:nvSpPr>
          <p:spPr>
            <a:xfrm>
              <a:off x="4546290" y="4165665"/>
              <a:ext cx="37531" cy="23589"/>
            </a:xfrm>
            <a:custGeom>
              <a:avLst/>
              <a:gdLst/>
              <a:ahLst/>
              <a:cxnLst/>
              <a:rect l="l" t="t" r="r" b="b"/>
              <a:pathLst>
                <a:path w="1171" h="73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1" y="702"/>
                    <a:pt x="1154" y="735"/>
                  </a:cubicBezTo>
                  <a:lnTo>
                    <a:pt x="1170" y="502"/>
                  </a:lnTo>
                  <a:cubicBezTo>
                    <a:pt x="753" y="451"/>
                    <a:pt x="335" y="28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738;p60"/>
            <p:cNvSpPr/>
            <p:nvPr/>
          </p:nvSpPr>
          <p:spPr>
            <a:xfrm>
              <a:off x="4500234" y="4030190"/>
              <a:ext cx="127495" cy="66472"/>
            </a:xfrm>
            <a:custGeom>
              <a:avLst/>
              <a:gdLst/>
              <a:ahLst/>
              <a:cxnLst/>
              <a:rect l="l" t="t" r="r" b="b"/>
              <a:pathLst>
                <a:path w="3978" h="2074" extrusionOk="0">
                  <a:moveTo>
                    <a:pt x="2307" y="0"/>
                  </a:moveTo>
                  <a:lnTo>
                    <a:pt x="1271" y="134"/>
                  </a:lnTo>
                  <a:lnTo>
                    <a:pt x="318" y="535"/>
                  </a:lnTo>
                  <a:cubicBezTo>
                    <a:pt x="318" y="535"/>
                    <a:pt x="1" y="2005"/>
                    <a:pt x="385" y="2072"/>
                  </a:cubicBezTo>
                  <a:cubicBezTo>
                    <a:pt x="394" y="2073"/>
                    <a:pt x="403" y="2074"/>
                    <a:pt x="412" y="2074"/>
                  </a:cubicBezTo>
                  <a:cubicBezTo>
                    <a:pt x="754" y="2074"/>
                    <a:pt x="769" y="1153"/>
                    <a:pt x="769" y="1153"/>
                  </a:cubicBezTo>
                  <a:cubicBezTo>
                    <a:pt x="1271" y="1036"/>
                    <a:pt x="1321" y="535"/>
                    <a:pt x="1454" y="451"/>
                  </a:cubicBezTo>
                  <a:cubicBezTo>
                    <a:pt x="1479" y="430"/>
                    <a:pt x="1524" y="420"/>
                    <a:pt x="1584" y="420"/>
                  </a:cubicBezTo>
                  <a:cubicBezTo>
                    <a:pt x="1808" y="420"/>
                    <a:pt x="2239" y="558"/>
                    <a:pt x="2607" y="769"/>
                  </a:cubicBezTo>
                  <a:cubicBezTo>
                    <a:pt x="2866" y="930"/>
                    <a:pt x="3152" y="1015"/>
                    <a:pt x="3443" y="1015"/>
                  </a:cubicBezTo>
                  <a:cubicBezTo>
                    <a:pt x="3604" y="1015"/>
                    <a:pt x="3767" y="989"/>
                    <a:pt x="3927" y="936"/>
                  </a:cubicBezTo>
                  <a:lnTo>
                    <a:pt x="3977" y="434"/>
                  </a:lnTo>
                  <a:lnTo>
                    <a:pt x="3259" y="184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739;p60"/>
            <p:cNvSpPr/>
            <p:nvPr/>
          </p:nvSpPr>
          <p:spPr>
            <a:xfrm>
              <a:off x="4491965" y="4084739"/>
              <a:ext cx="23300" cy="31762"/>
            </a:xfrm>
            <a:custGeom>
              <a:avLst/>
              <a:gdLst/>
              <a:ahLst/>
              <a:cxnLst/>
              <a:rect l="l" t="t" r="r" b="b"/>
              <a:pathLst>
                <a:path w="727" h="991" extrusionOk="0">
                  <a:moveTo>
                    <a:pt x="443" y="1"/>
                  </a:moveTo>
                  <a:cubicBezTo>
                    <a:pt x="274" y="1"/>
                    <a:pt x="85" y="85"/>
                    <a:pt x="58" y="437"/>
                  </a:cubicBezTo>
                  <a:cubicBezTo>
                    <a:pt x="0" y="726"/>
                    <a:pt x="231" y="991"/>
                    <a:pt x="511" y="991"/>
                  </a:cubicBezTo>
                  <a:cubicBezTo>
                    <a:pt x="554" y="991"/>
                    <a:pt x="599" y="985"/>
                    <a:pt x="643" y="971"/>
                  </a:cubicBezTo>
                  <a:cubicBezTo>
                    <a:pt x="659" y="956"/>
                    <a:pt x="717" y="188"/>
                    <a:pt x="726" y="68"/>
                  </a:cubicBezTo>
                  <a:lnTo>
                    <a:pt x="726" y="68"/>
                  </a:lnTo>
                  <a:cubicBezTo>
                    <a:pt x="726" y="69"/>
                    <a:pt x="726" y="69"/>
                    <a:pt x="727" y="69"/>
                  </a:cubicBezTo>
                  <a:lnTo>
                    <a:pt x="727" y="52"/>
                  </a:lnTo>
                  <a:cubicBezTo>
                    <a:pt x="727" y="52"/>
                    <a:pt x="726" y="58"/>
                    <a:pt x="726" y="68"/>
                  </a:cubicBezTo>
                  <a:lnTo>
                    <a:pt x="726" y="68"/>
                  </a:lnTo>
                  <a:cubicBezTo>
                    <a:pt x="710" y="57"/>
                    <a:pt x="583" y="1"/>
                    <a:pt x="44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740;p60"/>
            <p:cNvSpPr/>
            <p:nvPr/>
          </p:nvSpPr>
          <p:spPr>
            <a:xfrm>
              <a:off x="4498118" y="4091213"/>
              <a:ext cx="9134" cy="18108"/>
            </a:xfrm>
            <a:custGeom>
              <a:avLst/>
              <a:gdLst/>
              <a:ahLst/>
              <a:cxnLst/>
              <a:rect l="l" t="t" r="r" b="b"/>
              <a:pathLst>
                <a:path w="285" h="565" extrusionOk="0">
                  <a:moveTo>
                    <a:pt x="201" y="1"/>
                  </a:moveTo>
                  <a:cubicBezTo>
                    <a:pt x="150" y="1"/>
                    <a:pt x="100" y="34"/>
                    <a:pt x="84" y="84"/>
                  </a:cubicBezTo>
                  <a:cubicBezTo>
                    <a:pt x="50" y="134"/>
                    <a:pt x="33" y="201"/>
                    <a:pt x="17" y="268"/>
                  </a:cubicBezTo>
                  <a:cubicBezTo>
                    <a:pt x="0" y="385"/>
                    <a:pt x="50" y="485"/>
                    <a:pt x="150" y="552"/>
                  </a:cubicBezTo>
                  <a:cubicBezTo>
                    <a:pt x="167" y="561"/>
                    <a:pt x="188" y="565"/>
                    <a:pt x="209" y="565"/>
                  </a:cubicBezTo>
                  <a:cubicBezTo>
                    <a:pt x="230" y="565"/>
                    <a:pt x="251" y="561"/>
                    <a:pt x="267" y="552"/>
                  </a:cubicBezTo>
                  <a:cubicBezTo>
                    <a:pt x="284" y="535"/>
                    <a:pt x="284" y="519"/>
                    <a:pt x="284" y="519"/>
                  </a:cubicBezTo>
                  <a:lnTo>
                    <a:pt x="284" y="519"/>
                  </a:lnTo>
                  <a:cubicBezTo>
                    <a:pt x="284" y="519"/>
                    <a:pt x="267" y="519"/>
                    <a:pt x="251" y="535"/>
                  </a:cubicBezTo>
                  <a:cubicBezTo>
                    <a:pt x="217" y="535"/>
                    <a:pt x="201" y="535"/>
                    <a:pt x="167" y="519"/>
                  </a:cubicBezTo>
                  <a:cubicBezTo>
                    <a:pt x="84" y="469"/>
                    <a:pt x="50" y="368"/>
                    <a:pt x="67" y="268"/>
                  </a:cubicBezTo>
                  <a:cubicBezTo>
                    <a:pt x="67" y="201"/>
                    <a:pt x="84" y="151"/>
                    <a:pt x="117" y="101"/>
                  </a:cubicBezTo>
                  <a:cubicBezTo>
                    <a:pt x="134" y="68"/>
                    <a:pt x="167" y="34"/>
                    <a:pt x="201" y="34"/>
                  </a:cubicBezTo>
                  <a:cubicBezTo>
                    <a:pt x="209" y="30"/>
                    <a:pt x="217" y="28"/>
                    <a:pt x="224" y="28"/>
                  </a:cubicBezTo>
                  <a:cubicBezTo>
                    <a:pt x="243" y="28"/>
                    <a:pt x="255" y="43"/>
                    <a:pt x="267" y="68"/>
                  </a:cubicBezTo>
                  <a:cubicBezTo>
                    <a:pt x="267" y="84"/>
                    <a:pt x="267" y="101"/>
                    <a:pt x="267" y="101"/>
                  </a:cubicBezTo>
                  <a:cubicBezTo>
                    <a:pt x="267" y="101"/>
                    <a:pt x="284" y="84"/>
                    <a:pt x="284" y="68"/>
                  </a:cubicBezTo>
                  <a:cubicBezTo>
                    <a:pt x="284" y="51"/>
                    <a:pt x="267" y="34"/>
                    <a:pt x="267" y="18"/>
                  </a:cubicBezTo>
                  <a:cubicBezTo>
                    <a:pt x="251" y="1"/>
                    <a:pt x="217" y="1"/>
                    <a:pt x="2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741;p60"/>
            <p:cNvSpPr/>
            <p:nvPr/>
          </p:nvSpPr>
          <p:spPr>
            <a:xfrm>
              <a:off x="4509336" y="4020863"/>
              <a:ext cx="12884" cy="6666"/>
            </a:xfrm>
            <a:custGeom>
              <a:avLst/>
              <a:gdLst/>
              <a:ahLst/>
              <a:cxnLst/>
              <a:rect l="l" t="t" r="r" b="b"/>
              <a:pathLst>
                <a:path w="402" h="208" extrusionOk="0">
                  <a:moveTo>
                    <a:pt x="87" y="0"/>
                  </a:moveTo>
                  <a:cubicBezTo>
                    <a:pt x="36" y="0"/>
                    <a:pt x="1" y="15"/>
                    <a:pt x="1" y="24"/>
                  </a:cubicBezTo>
                  <a:cubicBezTo>
                    <a:pt x="18" y="57"/>
                    <a:pt x="101" y="57"/>
                    <a:pt x="201" y="107"/>
                  </a:cubicBezTo>
                  <a:cubicBezTo>
                    <a:pt x="318" y="141"/>
                    <a:pt x="368" y="207"/>
                    <a:pt x="385" y="207"/>
                  </a:cubicBezTo>
                  <a:cubicBezTo>
                    <a:pt x="402" y="191"/>
                    <a:pt x="368" y="91"/>
                    <a:pt x="235" y="40"/>
                  </a:cubicBezTo>
                  <a:cubicBezTo>
                    <a:pt x="182" y="10"/>
                    <a:pt x="129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742;p60"/>
            <p:cNvSpPr/>
            <p:nvPr/>
          </p:nvSpPr>
          <p:spPr>
            <a:xfrm>
              <a:off x="4520586" y="4010351"/>
              <a:ext cx="4872" cy="18781"/>
            </a:xfrm>
            <a:custGeom>
              <a:avLst/>
              <a:gdLst/>
              <a:ahLst/>
              <a:cxnLst/>
              <a:rect l="l" t="t" r="r" b="b"/>
              <a:pathLst>
                <a:path w="152" h="586" extrusionOk="0">
                  <a:moveTo>
                    <a:pt x="68" y="1"/>
                  </a:moveTo>
                  <a:cubicBezTo>
                    <a:pt x="17" y="84"/>
                    <a:pt x="1" y="201"/>
                    <a:pt x="17" y="302"/>
                  </a:cubicBezTo>
                  <a:cubicBezTo>
                    <a:pt x="17" y="485"/>
                    <a:pt x="118" y="586"/>
                    <a:pt x="134" y="586"/>
                  </a:cubicBezTo>
                  <a:cubicBezTo>
                    <a:pt x="151" y="569"/>
                    <a:pt x="101" y="452"/>
                    <a:pt x="84" y="302"/>
                  </a:cubicBezTo>
                  <a:cubicBezTo>
                    <a:pt x="68" y="134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743;p60"/>
            <p:cNvSpPr/>
            <p:nvPr/>
          </p:nvSpPr>
          <p:spPr>
            <a:xfrm>
              <a:off x="4601512" y="4084194"/>
              <a:ext cx="19775" cy="5897"/>
            </a:xfrm>
            <a:custGeom>
              <a:avLst/>
              <a:gdLst/>
              <a:ahLst/>
              <a:cxnLst/>
              <a:rect l="l" t="t" r="r" b="b"/>
              <a:pathLst>
                <a:path w="617" h="184" extrusionOk="0">
                  <a:moveTo>
                    <a:pt x="275" y="1"/>
                  </a:moveTo>
                  <a:cubicBezTo>
                    <a:pt x="113" y="1"/>
                    <a:pt x="0" y="89"/>
                    <a:pt x="15" y="120"/>
                  </a:cubicBezTo>
                  <a:cubicBezTo>
                    <a:pt x="32" y="153"/>
                    <a:pt x="149" y="136"/>
                    <a:pt x="300" y="153"/>
                  </a:cubicBezTo>
                  <a:cubicBezTo>
                    <a:pt x="403" y="164"/>
                    <a:pt x="491" y="184"/>
                    <a:pt x="541" y="184"/>
                  </a:cubicBezTo>
                  <a:cubicBezTo>
                    <a:pt x="564" y="184"/>
                    <a:pt x="578" y="180"/>
                    <a:pt x="584" y="170"/>
                  </a:cubicBezTo>
                  <a:cubicBezTo>
                    <a:pt x="617" y="136"/>
                    <a:pt x="500" y="19"/>
                    <a:pt x="316" y="3"/>
                  </a:cubicBezTo>
                  <a:cubicBezTo>
                    <a:pt x="302" y="1"/>
                    <a:pt x="289" y="1"/>
                    <a:pt x="2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744;p60"/>
            <p:cNvSpPr/>
            <p:nvPr/>
          </p:nvSpPr>
          <p:spPr>
            <a:xfrm>
              <a:off x="4555969" y="4074547"/>
              <a:ext cx="19807" cy="5833"/>
            </a:xfrm>
            <a:custGeom>
              <a:avLst/>
              <a:gdLst/>
              <a:ahLst/>
              <a:cxnLst/>
              <a:rect l="l" t="t" r="r" b="b"/>
              <a:pathLst>
                <a:path w="618" h="182" extrusionOk="0">
                  <a:moveTo>
                    <a:pt x="276" y="1"/>
                  </a:moveTo>
                  <a:cubicBezTo>
                    <a:pt x="114" y="1"/>
                    <a:pt x="1" y="89"/>
                    <a:pt x="16" y="120"/>
                  </a:cubicBezTo>
                  <a:cubicBezTo>
                    <a:pt x="33" y="153"/>
                    <a:pt x="167" y="137"/>
                    <a:pt x="300" y="153"/>
                  </a:cubicBezTo>
                  <a:cubicBezTo>
                    <a:pt x="413" y="153"/>
                    <a:pt x="507" y="181"/>
                    <a:pt x="561" y="181"/>
                  </a:cubicBezTo>
                  <a:cubicBezTo>
                    <a:pt x="579" y="181"/>
                    <a:pt x="593" y="178"/>
                    <a:pt x="601" y="170"/>
                  </a:cubicBezTo>
                  <a:cubicBezTo>
                    <a:pt x="618" y="137"/>
                    <a:pt x="501" y="20"/>
                    <a:pt x="317" y="3"/>
                  </a:cubicBezTo>
                  <a:cubicBezTo>
                    <a:pt x="303" y="2"/>
                    <a:pt x="289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745;p60"/>
            <p:cNvSpPr/>
            <p:nvPr/>
          </p:nvSpPr>
          <p:spPr>
            <a:xfrm>
              <a:off x="4234635" y="4180280"/>
              <a:ext cx="347582" cy="271464"/>
            </a:xfrm>
            <a:custGeom>
              <a:avLst/>
              <a:gdLst/>
              <a:ahLst/>
              <a:cxnLst/>
              <a:rect l="l" t="t" r="r" b="b"/>
              <a:pathLst>
                <a:path w="10845" h="8470" extrusionOk="0">
                  <a:moveTo>
                    <a:pt x="8135" y="0"/>
                  </a:moveTo>
                  <a:cubicBezTo>
                    <a:pt x="7604" y="0"/>
                    <a:pt x="7079" y="193"/>
                    <a:pt x="6667" y="564"/>
                  </a:cubicBezTo>
                  <a:cubicBezTo>
                    <a:pt x="5548" y="1583"/>
                    <a:pt x="3526" y="3354"/>
                    <a:pt x="3075" y="3454"/>
                  </a:cubicBezTo>
                  <a:cubicBezTo>
                    <a:pt x="2799" y="3517"/>
                    <a:pt x="2492" y="3538"/>
                    <a:pt x="2185" y="3538"/>
                  </a:cubicBezTo>
                  <a:cubicBezTo>
                    <a:pt x="1572" y="3538"/>
                    <a:pt x="959" y="3454"/>
                    <a:pt x="601" y="3454"/>
                  </a:cubicBezTo>
                  <a:cubicBezTo>
                    <a:pt x="421" y="3454"/>
                    <a:pt x="305" y="3475"/>
                    <a:pt x="284" y="3538"/>
                  </a:cubicBezTo>
                  <a:cubicBezTo>
                    <a:pt x="84" y="4072"/>
                    <a:pt x="0" y="8400"/>
                    <a:pt x="0" y="8400"/>
                  </a:cubicBezTo>
                  <a:cubicBezTo>
                    <a:pt x="0" y="8400"/>
                    <a:pt x="808" y="8470"/>
                    <a:pt x="1951" y="8470"/>
                  </a:cubicBezTo>
                  <a:cubicBezTo>
                    <a:pt x="4206" y="8470"/>
                    <a:pt x="7770" y="8197"/>
                    <a:pt x="9023" y="6579"/>
                  </a:cubicBezTo>
                  <a:lnTo>
                    <a:pt x="9374" y="6094"/>
                  </a:lnTo>
                  <a:cubicBezTo>
                    <a:pt x="10293" y="4824"/>
                    <a:pt x="10794" y="3320"/>
                    <a:pt x="10844" y="1783"/>
                  </a:cubicBezTo>
                  <a:cubicBezTo>
                    <a:pt x="10844" y="1466"/>
                    <a:pt x="10694" y="1182"/>
                    <a:pt x="10443" y="998"/>
                  </a:cubicBezTo>
                  <a:cubicBezTo>
                    <a:pt x="10009" y="714"/>
                    <a:pt x="9574" y="447"/>
                    <a:pt x="9107" y="229"/>
                  </a:cubicBezTo>
                  <a:cubicBezTo>
                    <a:pt x="8798" y="75"/>
                    <a:pt x="8466" y="0"/>
                    <a:pt x="813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746;p60"/>
            <p:cNvSpPr/>
            <p:nvPr/>
          </p:nvSpPr>
          <p:spPr>
            <a:xfrm>
              <a:off x="4463280" y="4235278"/>
              <a:ext cx="362037" cy="238388"/>
            </a:xfrm>
            <a:custGeom>
              <a:avLst/>
              <a:gdLst/>
              <a:ahLst/>
              <a:cxnLst/>
              <a:rect l="l" t="t" r="r" b="b"/>
              <a:pathLst>
                <a:path w="11296" h="7438" extrusionOk="0">
                  <a:moveTo>
                    <a:pt x="2290" y="0"/>
                  </a:moveTo>
                  <a:lnTo>
                    <a:pt x="1" y="17"/>
                  </a:lnTo>
                  <a:cubicBezTo>
                    <a:pt x="1" y="17"/>
                    <a:pt x="285" y="3225"/>
                    <a:pt x="1304" y="5782"/>
                  </a:cubicBezTo>
                  <a:cubicBezTo>
                    <a:pt x="1828" y="7135"/>
                    <a:pt x="4028" y="7437"/>
                    <a:pt x="5888" y="7437"/>
                  </a:cubicBezTo>
                  <a:cubicBezTo>
                    <a:pt x="7173" y="7437"/>
                    <a:pt x="8296" y="7293"/>
                    <a:pt x="8589" y="7252"/>
                  </a:cubicBezTo>
                  <a:cubicBezTo>
                    <a:pt x="9141" y="7252"/>
                    <a:pt x="9692" y="7235"/>
                    <a:pt x="10227" y="7185"/>
                  </a:cubicBezTo>
                  <a:cubicBezTo>
                    <a:pt x="10878" y="7102"/>
                    <a:pt x="10878" y="7035"/>
                    <a:pt x="10845" y="6968"/>
                  </a:cubicBezTo>
                  <a:cubicBezTo>
                    <a:pt x="10827" y="6915"/>
                    <a:pt x="10738" y="6898"/>
                    <a:pt x="10620" y="6898"/>
                  </a:cubicBezTo>
                  <a:cubicBezTo>
                    <a:pt x="10418" y="6898"/>
                    <a:pt x="10131" y="6947"/>
                    <a:pt x="9977" y="6947"/>
                  </a:cubicBezTo>
                  <a:cubicBezTo>
                    <a:pt x="9881" y="6947"/>
                    <a:pt x="9836" y="6929"/>
                    <a:pt x="9892" y="6868"/>
                  </a:cubicBezTo>
                  <a:cubicBezTo>
                    <a:pt x="10076" y="6667"/>
                    <a:pt x="11263" y="6634"/>
                    <a:pt x="11196" y="6433"/>
                  </a:cubicBezTo>
                  <a:cubicBezTo>
                    <a:pt x="11168" y="6360"/>
                    <a:pt x="11064" y="6333"/>
                    <a:pt x="10925" y="6333"/>
                  </a:cubicBezTo>
                  <a:cubicBezTo>
                    <a:pt x="10553" y="6333"/>
                    <a:pt x="9932" y="6526"/>
                    <a:pt x="9859" y="6550"/>
                  </a:cubicBezTo>
                  <a:cubicBezTo>
                    <a:pt x="9854" y="6551"/>
                    <a:pt x="9849" y="6551"/>
                    <a:pt x="9844" y="6551"/>
                  </a:cubicBezTo>
                  <a:cubicBezTo>
                    <a:pt x="9756" y="6551"/>
                    <a:pt x="9730" y="6416"/>
                    <a:pt x="9809" y="6400"/>
                  </a:cubicBezTo>
                  <a:cubicBezTo>
                    <a:pt x="9943" y="6383"/>
                    <a:pt x="11296" y="6116"/>
                    <a:pt x="11196" y="5848"/>
                  </a:cubicBezTo>
                  <a:cubicBezTo>
                    <a:pt x="11176" y="5790"/>
                    <a:pt x="11126" y="5772"/>
                    <a:pt x="11072" y="5772"/>
                  </a:cubicBezTo>
                  <a:cubicBezTo>
                    <a:pt x="10988" y="5772"/>
                    <a:pt x="10895" y="5815"/>
                    <a:pt x="10895" y="5815"/>
                  </a:cubicBezTo>
                  <a:cubicBezTo>
                    <a:pt x="10895" y="5815"/>
                    <a:pt x="10023" y="6063"/>
                    <a:pt x="9714" y="6063"/>
                  </a:cubicBezTo>
                  <a:cubicBezTo>
                    <a:pt x="9655" y="6063"/>
                    <a:pt x="9616" y="6054"/>
                    <a:pt x="9608" y="6032"/>
                  </a:cubicBezTo>
                  <a:cubicBezTo>
                    <a:pt x="9575" y="5915"/>
                    <a:pt x="10293" y="5681"/>
                    <a:pt x="10544" y="5614"/>
                  </a:cubicBezTo>
                  <a:cubicBezTo>
                    <a:pt x="10778" y="5564"/>
                    <a:pt x="10862" y="5414"/>
                    <a:pt x="10745" y="5330"/>
                  </a:cubicBezTo>
                  <a:cubicBezTo>
                    <a:pt x="10731" y="5320"/>
                    <a:pt x="10700" y="5315"/>
                    <a:pt x="10656" y="5315"/>
                  </a:cubicBezTo>
                  <a:cubicBezTo>
                    <a:pt x="10426" y="5315"/>
                    <a:pt x="9852" y="5441"/>
                    <a:pt x="9642" y="5497"/>
                  </a:cubicBezTo>
                  <a:cubicBezTo>
                    <a:pt x="9512" y="5534"/>
                    <a:pt x="9250" y="5612"/>
                    <a:pt x="9084" y="5612"/>
                  </a:cubicBezTo>
                  <a:cubicBezTo>
                    <a:pt x="8950" y="5612"/>
                    <a:pt x="8878" y="5562"/>
                    <a:pt x="8990" y="5397"/>
                  </a:cubicBezTo>
                  <a:cubicBezTo>
                    <a:pt x="9241" y="5030"/>
                    <a:pt x="9291" y="4645"/>
                    <a:pt x="9241" y="4545"/>
                  </a:cubicBezTo>
                  <a:cubicBezTo>
                    <a:pt x="9213" y="4496"/>
                    <a:pt x="9167" y="4474"/>
                    <a:pt x="9123" y="4474"/>
                  </a:cubicBezTo>
                  <a:cubicBezTo>
                    <a:pt x="9061" y="4474"/>
                    <a:pt x="9000" y="4517"/>
                    <a:pt x="8990" y="4595"/>
                  </a:cubicBezTo>
                  <a:cubicBezTo>
                    <a:pt x="8940" y="4746"/>
                    <a:pt x="8890" y="4879"/>
                    <a:pt x="8806" y="5013"/>
                  </a:cubicBezTo>
                  <a:cubicBezTo>
                    <a:pt x="8756" y="5113"/>
                    <a:pt x="8673" y="5213"/>
                    <a:pt x="8589" y="5280"/>
                  </a:cubicBezTo>
                  <a:cubicBezTo>
                    <a:pt x="8506" y="5364"/>
                    <a:pt x="8422" y="5414"/>
                    <a:pt x="8355" y="5481"/>
                  </a:cubicBezTo>
                  <a:cubicBezTo>
                    <a:pt x="8128" y="5538"/>
                    <a:pt x="7279" y="5728"/>
                    <a:pt x="6258" y="5728"/>
                  </a:cubicBezTo>
                  <a:cubicBezTo>
                    <a:pt x="5476" y="5728"/>
                    <a:pt x="4593" y="5616"/>
                    <a:pt x="3811" y="5247"/>
                  </a:cubicBezTo>
                  <a:cubicBezTo>
                    <a:pt x="2892" y="4829"/>
                    <a:pt x="2290" y="0"/>
                    <a:pt x="229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747;p60"/>
            <p:cNvSpPr/>
            <p:nvPr/>
          </p:nvSpPr>
          <p:spPr>
            <a:xfrm>
              <a:off x="4442416" y="4180152"/>
              <a:ext cx="124803" cy="168679"/>
            </a:xfrm>
            <a:custGeom>
              <a:avLst/>
              <a:gdLst/>
              <a:ahLst/>
              <a:cxnLst/>
              <a:rect l="l" t="t" r="r" b="b"/>
              <a:pathLst>
                <a:path w="3894" h="5263" extrusionOk="0">
                  <a:moveTo>
                    <a:pt x="1725" y="0"/>
                  </a:moveTo>
                  <a:cubicBezTo>
                    <a:pt x="1313" y="0"/>
                    <a:pt x="919" y="223"/>
                    <a:pt x="585" y="618"/>
                  </a:cubicBezTo>
                  <a:cubicBezTo>
                    <a:pt x="0" y="1303"/>
                    <a:pt x="351" y="5263"/>
                    <a:pt x="351" y="5263"/>
                  </a:cubicBezTo>
                  <a:lnTo>
                    <a:pt x="3893" y="4143"/>
                  </a:lnTo>
                  <a:lnTo>
                    <a:pt x="3208" y="1353"/>
                  </a:lnTo>
                  <a:cubicBezTo>
                    <a:pt x="3108" y="952"/>
                    <a:pt x="2874" y="568"/>
                    <a:pt x="2540" y="300"/>
                  </a:cubicBezTo>
                  <a:cubicBezTo>
                    <a:pt x="2269" y="96"/>
                    <a:pt x="1994" y="0"/>
                    <a:pt x="172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748;p60"/>
            <p:cNvSpPr/>
            <p:nvPr/>
          </p:nvSpPr>
          <p:spPr>
            <a:xfrm>
              <a:off x="4452575" y="4184414"/>
              <a:ext cx="106086" cy="163872"/>
            </a:xfrm>
            <a:custGeom>
              <a:avLst/>
              <a:gdLst/>
              <a:ahLst/>
              <a:cxnLst/>
              <a:rect l="l" t="t" r="r" b="b"/>
              <a:pathLst>
                <a:path w="3310" h="5113" extrusionOk="0">
                  <a:moveTo>
                    <a:pt x="1514" y="0"/>
                  </a:moveTo>
                  <a:cubicBezTo>
                    <a:pt x="1445" y="0"/>
                    <a:pt x="1374" y="6"/>
                    <a:pt x="1304" y="17"/>
                  </a:cubicBezTo>
                  <a:cubicBezTo>
                    <a:pt x="1204" y="17"/>
                    <a:pt x="1120" y="34"/>
                    <a:pt x="1037" y="50"/>
                  </a:cubicBezTo>
                  <a:cubicBezTo>
                    <a:pt x="1020" y="50"/>
                    <a:pt x="987" y="67"/>
                    <a:pt x="953" y="84"/>
                  </a:cubicBezTo>
                  <a:cubicBezTo>
                    <a:pt x="987" y="67"/>
                    <a:pt x="1020" y="67"/>
                    <a:pt x="1037" y="67"/>
                  </a:cubicBezTo>
                  <a:cubicBezTo>
                    <a:pt x="1104" y="50"/>
                    <a:pt x="1187" y="50"/>
                    <a:pt x="1304" y="34"/>
                  </a:cubicBezTo>
                  <a:cubicBezTo>
                    <a:pt x="1336" y="32"/>
                    <a:pt x="1367" y="31"/>
                    <a:pt x="1399" y="31"/>
                  </a:cubicBezTo>
                  <a:cubicBezTo>
                    <a:pt x="1682" y="31"/>
                    <a:pt x="1951" y="99"/>
                    <a:pt x="2206" y="234"/>
                  </a:cubicBezTo>
                  <a:cubicBezTo>
                    <a:pt x="2390" y="334"/>
                    <a:pt x="2540" y="501"/>
                    <a:pt x="2624" y="702"/>
                  </a:cubicBezTo>
                  <a:cubicBezTo>
                    <a:pt x="2724" y="919"/>
                    <a:pt x="2791" y="1170"/>
                    <a:pt x="2825" y="1404"/>
                  </a:cubicBezTo>
                  <a:cubicBezTo>
                    <a:pt x="2908" y="1938"/>
                    <a:pt x="2992" y="2506"/>
                    <a:pt x="3075" y="3108"/>
                  </a:cubicBezTo>
                  <a:cubicBezTo>
                    <a:pt x="3139" y="3443"/>
                    <a:pt x="3188" y="3763"/>
                    <a:pt x="3236" y="4068"/>
                  </a:cubicBezTo>
                  <a:lnTo>
                    <a:pt x="3236" y="4068"/>
                  </a:lnTo>
                  <a:lnTo>
                    <a:pt x="920" y="4795"/>
                  </a:lnTo>
                  <a:lnTo>
                    <a:pt x="251" y="5029"/>
                  </a:lnTo>
                  <a:lnTo>
                    <a:pt x="68" y="5079"/>
                  </a:lnTo>
                  <a:cubicBezTo>
                    <a:pt x="34" y="5096"/>
                    <a:pt x="17" y="5096"/>
                    <a:pt x="1" y="5113"/>
                  </a:cubicBezTo>
                  <a:cubicBezTo>
                    <a:pt x="17" y="5113"/>
                    <a:pt x="51" y="5096"/>
                    <a:pt x="68" y="5096"/>
                  </a:cubicBezTo>
                  <a:lnTo>
                    <a:pt x="251" y="5046"/>
                  </a:lnTo>
                  <a:lnTo>
                    <a:pt x="936" y="4846"/>
                  </a:lnTo>
                  <a:lnTo>
                    <a:pt x="3276" y="4127"/>
                  </a:lnTo>
                  <a:lnTo>
                    <a:pt x="3309" y="4127"/>
                  </a:lnTo>
                  <a:lnTo>
                    <a:pt x="3309" y="4094"/>
                  </a:lnTo>
                  <a:cubicBezTo>
                    <a:pt x="3259" y="3776"/>
                    <a:pt x="3209" y="3442"/>
                    <a:pt x="3159" y="3108"/>
                  </a:cubicBezTo>
                  <a:lnTo>
                    <a:pt x="2891" y="1404"/>
                  </a:lnTo>
                  <a:cubicBezTo>
                    <a:pt x="2858" y="1153"/>
                    <a:pt x="2791" y="902"/>
                    <a:pt x="2674" y="668"/>
                  </a:cubicBezTo>
                  <a:cubicBezTo>
                    <a:pt x="2574" y="468"/>
                    <a:pt x="2424" y="301"/>
                    <a:pt x="2223" y="184"/>
                  </a:cubicBezTo>
                  <a:cubicBezTo>
                    <a:pt x="2002" y="67"/>
                    <a:pt x="1760" y="0"/>
                    <a:pt x="15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749;p60"/>
            <p:cNvSpPr/>
            <p:nvPr/>
          </p:nvSpPr>
          <p:spPr>
            <a:xfrm>
              <a:off x="4328894" y="4290436"/>
              <a:ext cx="4840" cy="61600"/>
            </a:xfrm>
            <a:custGeom>
              <a:avLst/>
              <a:gdLst/>
              <a:ahLst/>
              <a:cxnLst/>
              <a:rect l="l" t="t" r="r" b="b"/>
              <a:pathLst>
                <a:path w="151" h="1922" extrusionOk="0">
                  <a:moveTo>
                    <a:pt x="100" y="0"/>
                  </a:moveTo>
                  <a:lnTo>
                    <a:pt x="100" y="0"/>
                  </a:lnTo>
                  <a:cubicBezTo>
                    <a:pt x="67" y="84"/>
                    <a:pt x="50" y="184"/>
                    <a:pt x="50" y="284"/>
                  </a:cubicBezTo>
                  <a:cubicBezTo>
                    <a:pt x="0" y="736"/>
                    <a:pt x="0" y="1187"/>
                    <a:pt x="67" y="1655"/>
                  </a:cubicBezTo>
                  <a:cubicBezTo>
                    <a:pt x="84" y="1738"/>
                    <a:pt x="100" y="1838"/>
                    <a:pt x="134" y="1922"/>
                  </a:cubicBezTo>
                  <a:cubicBezTo>
                    <a:pt x="150" y="1922"/>
                    <a:pt x="100" y="1487"/>
                    <a:pt x="84" y="969"/>
                  </a:cubicBezTo>
                  <a:cubicBezTo>
                    <a:pt x="67" y="435"/>
                    <a:pt x="11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750;p60"/>
            <p:cNvSpPr/>
            <p:nvPr/>
          </p:nvSpPr>
          <p:spPr>
            <a:xfrm>
              <a:off x="4332644" y="4293096"/>
              <a:ext cx="18268" cy="50383"/>
            </a:xfrm>
            <a:custGeom>
              <a:avLst/>
              <a:gdLst/>
              <a:ahLst/>
              <a:cxnLst/>
              <a:rect l="l" t="t" r="r" b="b"/>
              <a:pathLst>
                <a:path w="570" h="1572" extrusionOk="0">
                  <a:moveTo>
                    <a:pt x="0" y="1"/>
                  </a:moveTo>
                  <a:cubicBezTo>
                    <a:pt x="17" y="567"/>
                    <a:pt x="216" y="1116"/>
                    <a:pt x="564" y="1550"/>
                  </a:cubicBezTo>
                  <a:lnTo>
                    <a:pt x="564" y="1550"/>
                  </a:lnTo>
                  <a:cubicBezTo>
                    <a:pt x="533" y="1469"/>
                    <a:pt x="365" y="1180"/>
                    <a:pt x="234" y="803"/>
                  </a:cubicBezTo>
                  <a:cubicBezTo>
                    <a:pt x="67" y="369"/>
                    <a:pt x="17" y="1"/>
                    <a:pt x="0" y="1"/>
                  </a:cubicBezTo>
                  <a:close/>
                  <a:moveTo>
                    <a:pt x="564" y="1550"/>
                  </a:moveTo>
                  <a:cubicBezTo>
                    <a:pt x="566" y="1555"/>
                    <a:pt x="567" y="1559"/>
                    <a:pt x="568" y="1562"/>
                  </a:cubicBezTo>
                  <a:lnTo>
                    <a:pt x="568" y="1562"/>
                  </a:lnTo>
                  <a:lnTo>
                    <a:pt x="568" y="1555"/>
                  </a:lnTo>
                  <a:cubicBezTo>
                    <a:pt x="567" y="1553"/>
                    <a:pt x="565" y="1551"/>
                    <a:pt x="564" y="1550"/>
                  </a:cubicBezTo>
                  <a:close/>
                  <a:moveTo>
                    <a:pt x="568" y="1562"/>
                  </a:moveTo>
                  <a:lnTo>
                    <a:pt x="568" y="1572"/>
                  </a:lnTo>
                  <a:cubicBezTo>
                    <a:pt x="569" y="1570"/>
                    <a:pt x="569" y="1567"/>
                    <a:pt x="568" y="15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4980;p65"/>
          <p:cNvSpPr/>
          <p:nvPr/>
        </p:nvSpPr>
        <p:spPr>
          <a:xfrm>
            <a:off x="379408" y="4344799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4980;p65"/>
          <p:cNvSpPr/>
          <p:nvPr/>
        </p:nvSpPr>
        <p:spPr>
          <a:xfrm>
            <a:off x="3328383" y="4324764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1262;p36"/>
          <p:cNvSpPr txBox="1">
            <a:spLocks/>
          </p:cNvSpPr>
          <p:nvPr/>
        </p:nvSpPr>
        <p:spPr>
          <a:xfrm>
            <a:off x="925339" y="4306720"/>
            <a:ext cx="2067833" cy="31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1800" b="1" dirty="0">
                <a:latin typeface="Darker Grotesque" panose="020B0604020202020204" charset="0"/>
              </a:rPr>
              <a:t>02</a:t>
            </a:r>
            <a:r>
              <a:rPr lang="en-US" sz="1800" dirty="0">
                <a:latin typeface="Darker Grotesque" panose="020B0604020202020204" charset="0"/>
              </a:rPr>
              <a:t>. Control application</a:t>
            </a:r>
          </a:p>
        </p:txBody>
      </p:sp>
      <p:sp>
        <p:nvSpPr>
          <p:cNvPr id="346" name="Google Shape;1262;p36"/>
          <p:cNvSpPr txBox="1">
            <a:spLocks/>
          </p:cNvSpPr>
          <p:nvPr/>
        </p:nvSpPr>
        <p:spPr>
          <a:xfrm>
            <a:off x="3657295" y="4330560"/>
            <a:ext cx="2381155" cy="31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1800" b="1" dirty="0" smtClean="0">
                <a:latin typeface="Darker Grotesque" panose="020B0604020202020204" charset="0"/>
              </a:rPr>
              <a:t>03</a:t>
            </a:r>
            <a:r>
              <a:rPr lang="en-US" sz="1800" dirty="0" smtClean="0">
                <a:latin typeface="Darker Grotesque" panose="020B0604020202020204" charset="0"/>
              </a:rPr>
              <a:t>. </a:t>
            </a:r>
            <a:r>
              <a:rPr lang="en-US" sz="1800" dirty="0">
                <a:latin typeface="Darker Grotesque" panose="020B0604020202020204" charset="0"/>
              </a:rPr>
              <a:t>Algorithm flowchart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0" y="721365"/>
            <a:ext cx="2962275" cy="33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"/>
          <p:cNvSpPr txBox="1">
            <a:spLocks noGrp="1"/>
          </p:cNvSpPr>
          <p:nvPr>
            <p:ph type="title"/>
          </p:nvPr>
        </p:nvSpPr>
        <p:spPr>
          <a:xfrm>
            <a:off x="-710350" y="292213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05</a:t>
            </a:r>
            <a:endParaRPr sz="5400" dirty="0"/>
          </a:p>
        </p:txBody>
      </p:sp>
      <p:sp>
        <p:nvSpPr>
          <p:cNvPr id="532" name="Google Shape;532;p46"/>
          <p:cNvSpPr txBox="1">
            <a:spLocks noGrp="1"/>
          </p:cNvSpPr>
          <p:nvPr>
            <p:ph type="subTitle" idx="1"/>
          </p:nvPr>
        </p:nvSpPr>
        <p:spPr>
          <a:xfrm>
            <a:off x="549965" y="1129282"/>
            <a:ext cx="4572104" cy="10737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4000" dirty="0">
                <a:latin typeface="Orbitron Regular" panose="020B0604020202020204" charset="0"/>
              </a:rPr>
              <a:t>Model building</a:t>
            </a:r>
          </a:p>
        </p:txBody>
      </p:sp>
      <p:grpSp>
        <p:nvGrpSpPr>
          <p:cNvPr id="533" name="Google Shape;533;p46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34" name="Google Shape;534;p4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35" name="Google Shape;535;p4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4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39" name="Google Shape;539;p4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2" name="Google Shape;542;p46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3" name="Google Shape;543;p4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4" name="Google Shape;544;p4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" name="Google Shape;547;p4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8" name="Google Shape;548;p4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2" name="Picture 2" descr="China Architectural Model Making, Scale Interior Model Maker (JW-03) Photos  &amp; Pictures - … | Architecture model house, Architecture model making,  Architecture ho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469" y="2203076"/>
            <a:ext cx="4501900" cy="2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97;p58"/>
          <p:cNvSpPr txBox="1">
            <a:spLocks noGrp="1"/>
          </p:cNvSpPr>
          <p:nvPr>
            <p:ph type="subTitle" idx="1"/>
          </p:nvPr>
        </p:nvSpPr>
        <p:spPr>
          <a:xfrm>
            <a:off x="1120632" y="3020088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smtClean="0">
                <a:latin typeface="Darker Grotesque" panose="020B0604020202020204" charset="0"/>
              </a:rPr>
              <a:t>Control </a:t>
            </a:r>
            <a:r>
              <a:rPr lang="en-US" b="1" dirty="0">
                <a:latin typeface="Darker Grotesque" panose="020B0604020202020204" charset="0"/>
              </a:rPr>
              <a:t>circuit </a:t>
            </a:r>
            <a:endParaRPr b="1" dirty="0">
              <a:latin typeface="Darker Grotesque" panose="020B0604020202020204" charset="0"/>
            </a:endParaRPr>
          </a:p>
        </p:txBody>
      </p:sp>
      <p:sp>
        <p:nvSpPr>
          <p:cNvPr id="8" name="Google Shape;3198;p58"/>
          <p:cNvSpPr txBox="1">
            <a:spLocks noGrp="1"/>
          </p:cNvSpPr>
          <p:nvPr>
            <p:ph type="subTitle" idx="2"/>
          </p:nvPr>
        </p:nvSpPr>
        <p:spPr>
          <a:xfrm>
            <a:off x="721519" y="3655124"/>
            <a:ext cx="2166489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Darker Grotesque" panose="020B0604020202020204" charset="0"/>
              </a:rPr>
              <a:t>module ESP8266 NodeMCU, module relay 4 kênh, đèn 220V, quạt 12V, dây bus, pin.</a:t>
            </a:r>
            <a:endParaRPr dirty="0">
              <a:latin typeface="Darker Grotesque" panose="020B0604020202020204" charset="0"/>
            </a:endParaRPr>
          </a:p>
        </p:txBody>
      </p:sp>
      <p:sp>
        <p:nvSpPr>
          <p:cNvPr id="9" name="Google Shape;3199;p58"/>
          <p:cNvSpPr txBox="1">
            <a:spLocks noGrp="1"/>
          </p:cNvSpPr>
          <p:nvPr>
            <p:ph type="subTitle" idx="3"/>
          </p:nvPr>
        </p:nvSpPr>
        <p:spPr>
          <a:xfrm>
            <a:off x="3357922" y="3030628"/>
            <a:ext cx="2583872" cy="576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b="1" dirty="0">
                <a:latin typeface="Darker Grotesque" panose="020B0604020202020204" charset="0"/>
              </a:rPr>
              <a:t>Use wifi module to read data from firebase</a:t>
            </a:r>
            <a:endParaRPr sz="1800" b="1" dirty="0">
              <a:latin typeface="Darker Grotesque" panose="020B0604020202020204" charset="0"/>
            </a:endParaRPr>
          </a:p>
        </p:txBody>
      </p:sp>
      <p:sp>
        <p:nvSpPr>
          <p:cNvPr id="10" name="Google Shape;3200;p58"/>
          <p:cNvSpPr txBox="1">
            <a:spLocks noGrp="1"/>
          </p:cNvSpPr>
          <p:nvPr>
            <p:ph type="subTitle" idx="4"/>
          </p:nvPr>
        </p:nvSpPr>
        <p:spPr>
          <a:xfrm>
            <a:off x="3320814" y="3732722"/>
            <a:ext cx="2422456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>
                <a:latin typeface="Darker Grotesque" panose="020B0604020202020204" charset="0"/>
              </a:rPr>
              <a:t>#include &lt;ESP8266WiFi.h&gt;</a:t>
            </a:r>
          </a:p>
          <a:p>
            <a:pPr marL="0" lvl="0" indent="0"/>
            <a:r>
              <a:rPr lang="en-US" sz="1800" dirty="0">
                <a:latin typeface="Darker Grotesque" panose="020B0604020202020204" charset="0"/>
              </a:rPr>
              <a:t>#include &lt;FirebaseESP8266.h&gt;</a:t>
            </a:r>
            <a:endParaRPr sz="1800" dirty="0">
              <a:latin typeface="Darker Grotesque" panose="020B0604020202020204" charset="0"/>
            </a:endParaRPr>
          </a:p>
        </p:txBody>
      </p:sp>
      <p:sp>
        <p:nvSpPr>
          <p:cNvPr id="11" name="Google Shape;3201;p58"/>
          <p:cNvSpPr txBox="1">
            <a:spLocks/>
          </p:cNvSpPr>
          <p:nvPr/>
        </p:nvSpPr>
        <p:spPr>
          <a:xfrm>
            <a:off x="6221716" y="3043159"/>
            <a:ext cx="2421273" cy="605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 smtClean="0">
                <a:latin typeface="Darker Grotesque" panose="020B0604020202020204" charset="0"/>
              </a:rPr>
              <a:t>Setup </a:t>
            </a:r>
            <a:r>
              <a:rPr lang="en-US" sz="1800" b="1" dirty="0" err="1" smtClean="0">
                <a:latin typeface="Darker Grotesque" panose="020B0604020202020204" charset="0"/>
              </a:rPr>
              <a:t>wifi</a:t>
            </a:r>
            <a:r>
              <a:rPr lang="en-US" sz="1800" b="1" dirty="0" smtClean="0">
                <a:latin typeface="Darker Grotesque" panose="020B0604020202020204" charset="0"/>
              </a:rPr>
              <a:t> connection and firebase connection</a:t>
            </a:r>
            <a:endParaRPr lang="en-US" sz="1800" b="1" dirty="0">
              <a:latin typeface="Darker Grotesque" panose="020B0604020202020204" charset="0"/>
            </a:endParaRPr>
          </a:p>
        </p:txBody>
      </p:sp>
      <p:sp>
        <p:nvSpPr>
          <p:cNvPr id="12" name="Google Shape;3202;p58"/>
          <p:cNvSpPr txBox="1">
            <a:spLocks/>
          </p:cNvSpPr>
          <p:nvPr/>
        </p:nvSpPr>
        <p:spPr>
          <a:xfrm>
            <a:off x="6325543" y="3818080"/>
            <a:ext cx="2317446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>
                <a:latin typeface="Darker Grotesque" panose="020B0604020202020204" charset="0"/>
              </a:rPr>
              <a:t>get the firebase URL we put in the Database </a:t>
            </a:r>
            <a:r>
              <a:rPr lang="en-US" sz="1800" dirty="0" err="1" smtClean="0">
                <a:latin typeface="Darker Grotesque" panose="020B0604020202020204" charset="0"/>
              </a:rPr>
              <a:t>Realtime</a:t>
            </a:r>
            <a:r>
              <a:rPr lang="en-US" sz="1800" dirty="0" smtClean="0">
                <a:latin typeface="Darker Grotesque" panose="020B0604020202020204" charset="0"/>
              </a:rPr>
              <a:t> Database</a:t>
            </a:r>
            <a:endParaRPr lang="en-US" sz="1800" dirty="0">
              <a:latin typeface="Darker Grotesque" panose="020B0604020202020204" charset="0"/>
            </a:endParaRPr>
          </a:p>
        </p:txBody>
      </p:sp>
      <p:grpSp>
        <p:nvGrpSpPr>
          <p:cNvPr id="13" name="Google Shape;3203;p58"/>
          <p:cNvGrpSpPr/>
          <p:nvPr/>
        </p:nvGrpSpPr>
        <p:grpSpPr>
          <a:xfrm>
            <a:off x="7396621" y="1226410"/>
            <a:ext cx="650134" cy="642474"/>
            <a:chOff x="7302646" y="1315923"/>
            <a:chExt cx="650134" cy="642474"/>
          </a:xfrm>
        </p:grpSpPr>
        <p:sp>
          <p:nvSpPr>
            <p:cNvPr id="14" name="Google Shape;3204;p58"/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5" name="Google Shape;3205;p58"/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6" name="Google Shape;3206;p58"/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grpSp>
        <p:nvGrpSpPr>
          <p:cNvPr id="17" name="Google Shape;3207;p58"/>
          <p:cNvGrpSpPr/>
          <p:nvPr/>
        </p:nvGrpSpPr>
        <p:grpSpPr>
          <a:xfrm>
            <a:off x="1082944" y="1530835"/>
            <a:ext cx="659781" cy="682280"/>
            <a:chOff x="1475763" y="1500948"/>
            <a:chExt cx="659781" cy="682280"/>
          </a:xfrm>
        </p:grpSpPr>
        <p:sp>
          <p:nvSpPr>
            <p:cNvPr id="18" name="Google Shape;3208;p58"/>
            <p:cNvSpPr/>
            <p:nvPr/>
          </p:nvSpPr>
          <p:spPr>
            <a:xfrm>
              <a:off x="1475763" y="1542741"/>
              <a:ext cx="659781" cy="640487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9" name="Google Shape;3209;p58"/>
            <p:cNvSpPr/>
            <p:nvPr/>
          </p:nvSpPr>
          <p:spPr>
            <a:xfrm>
              <a:off x="1631045" y="1500948"/>
              <a:ext cx="359889" cy="110348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0" name="Google Shape;3210;p58"/>
            <p:cNvSpPr/>
            <p:nvPr/>
          </p:nvSpPr>
          <p:spPr>
            <a:xfrm>
              <a:off x="1624091" y="1694401"/>
              <a:ext cx="373799" cy="23877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1" name="Google Shape;3211;p58"/>
            <p:cNvSpPr/>
            <p:nvPr/>
          </p:nvSpPr>
          <p:spPr>
            <a:xfrm>
              <a:off x="1638545" y="1766706"/>
              <a:ext cx="373286" cy="2384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2" name="Google Shape;3212;p58"/>
            <p:cNvSpPr/>
            <p:nvPr/>
          </p:nvSpPr>
          <p:spPr>
            <a:xfrm>
              <a:off x="1643353" y="1841126"/>
              <a:ext cx="373831" cy="23877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3" name="Google Shape;3213;p58"/>
            <p:cNvSpPr/>
            <p:nvPr/>
          </p:nvSpPr>
          <p:spPr>
            <a:xfrm>
              <a:off x="1652455" y="1915450"/>
              <a:ext cx="373831" cy="23461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4" name="Google Shape;3214;p58"/>
            <p:cNvSpPr/>
            <p:nvPr/>
          </p:nvSpPr>
          <p:spPr>
            <a:xfrm>
              <a:off x="1673351" y="1995351"/>
              <a:ext cx="373286" cy="23877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sp>
        <p:nvSpPr>
          <p:cNvPr id="25" name="Google Shape;3215;p58"/>
          <p:cNvSpPr/>
          <p:nvPr/>
        </p:nvSpPr>
        <p:spPr>
          <a:xfrm>
            <a:off x="4815989" y="1953913"/>
            <a:ext cx="515172" cy="515204"/>
          </a:xfrm>
          <a:custGeom>
            <a:avLst/>
            <a:gdLst/>
            <a:ahLst/>
            <a:cxnLst/>
            <a:rect l="l" t="t" r="r" b="b"/>
            <a:pathLst>
              <a:path w="16074" h="16075" extrusionOk="0">
                <a:moveTo>
                  <a:pt x="2657" y="3994"/>
                </a:moveTo>
                <a:cubicBezTo>
                  <a:pt x="3008" y="3526"/>
                  <a:pt x="3425" y="3092"/>
                  <a:pt x="3893" y="2724"/>
                </a:cubicBezTo>
                <a:lnTo>
                  <a:pt x="3592" y="1103"/>
                </a:lnTo>
                <a:lnTo>
                  <a:pt x="6115" y="34"/>
                </a:lnTo>
                <a:lnTo>
                  <a:pt x="7085" y="1371"/>
                </a:lnTo>
                <a:cubicBezTo>
                  <a:pt x="7669" y="1287"/>
                  <a:pt x="8271" y="1270"/>
                  <a:pt x="8856" y="1354"/>
                </a:cubicBezTo>
                <a:lnTo>
                  <a:pt x="9808" y="1"/>
                </a:lnTo>
                <a:lnTo>
                  <a:pt x="12331" y="1020"/>
                </a:lnTo>
                <a:lnTo>
                  <a:pt x="12080" y="2641"/>
                </a:lnTo>
                <a:cubicBezTo>
                  <a:pt x="12548" y="2991"/>
                  <a:pt x="12983" y="3426"/>
                  <a:pt x="13350" y="3894"/>
                </a:cubicBezTo>
                <a:lnTo>
                  <a:pt x="14971" y="3593"/>
                </a:lnTo>
                <a:lnTo>
                  <a:pt x="16040" y="6099"/>
                </a:lnTo>
                <a:lnTo>
                  <a:pt x="14704" y="7068"/>
                </a:lnTo>
                <a:cubicBezTo>
                  <a:pt x="14787" y="7670"/>
                  <a:pt x="14804" y="8255"/>
                  <a:pt x="14720" y="8856"/>
                </a:cubicBezTo>
                <a:lnTo>
                  <a:pt x="16074" y="9792"/>
                </a:lnTo>
                <a:lnTo>
                  <a:pt x="15055" y="12331"/>
                </a:lnTo>
                <a:lnTo>
                  <a:pt x="13434" y="12064"/>
                </a:lnTo>
                <a:cubicBezTo>
                  <a:pt x="13083" y="12549"/>
                  <a:pt x="12649" y="12966"/>
                  <a:pt x="12181" y="13334"/>
                </a:cubicBezTo>
                <a:lnTo>
                  <a:pt x="12481" y="14971"/>
                </a:lnTo>
                <a:lnTo>
                  <a:pt x="9975" y="16041"/>
                </a:lnTo>
                <a:lnTo>
                  <a:pt x="9006" y="14704"/>
                </a:lnTo>
                <a:cubicBezTo>
                  <a:pt x="8405" y="14788"/>
                  <a:pt x="7820" y="14788"/>
                  <a:pt x="7218" y="14721"/>
                </a:cubicBezTo>
                <a:lnTo>
                  <a:pt x="6283" y="16074"/>
                </a:lnTo>
                <a:lnTo>
                  <a:pt x="3743" y="15055"/>
                </a:lnTo>
                <a:lnTo>
                  <a:pt x="4010" y="13418"/>
                </a:lnTo>
                <a:cubicBezTo>
                  <a:pt x="3526" y="13067"/>
                  <a:pt x="3108" y="12649"/>
                  <a:pt x="2740" y="12181"/>
                </a:cubicBezTo>
                <a:lnTo>
                  <a:pt x="1103" y="12482"/>
                </a:lnTo>
                <a:lnTo>
                  <a:pt x="34" y="9959"/>
                </a:lnTo>
                <a:lnTo>
                  <a:pt x="1387" y="8990"/>
                </a:lnTo>
                <a:cubicBezTo>
                  <a:pt x="1287" y="8405"/>
                  <a:pt x="1287" y="7803"/>
                  <a:pt x="1354" y="7219"/>
                </a:cubicBezTo>
                <a:lnTo>
                  <a:pt x="0" y="6266"/>
                </a:lnTo>
                <a:lnTo>
                  <a:pt x="1019" y="3743"/>
                </a:lnTo>
                <a:close/>
                <a:moveTo>
                  <a:pt x="5364" y="6818"/>
                </a:moveTo>
                <a:cubicBezTo>
                  <a:pt x="4395" y="9240"/>
                  <a:pt x="6834" y="11646"/>
                  <a:pt x="9240" y="10610"/>
                </a:cubicBezTo>
                <a:cubicBezTo>
                  <a:pt x="11646" y="9591"/>
                  <a:pt x="11596" y="6166"/>
                  <a:pt x="9173" y="5197"/>
                </a:cubicBezTo>
                <a:cubicBezTo>
                  <a:pt x="7686" y="4595"/>
                  <a:pt x="5965" y="5331"/>
                  <a:pt x="5364" y="681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arker Grotesque" panose="020B0604020202020204" charset="0"/>
            </a:endParaRPr>
          </a:p>
        </p:txBody>
      </p:sp>
      <p:sp>
        <p:nvSpPr>
          <p:cNvPr id="26" name="Google Shape;3216;p58"/>
          <p:cNvSpPr/>
          <p:nvPr/>
        </p:nvSpPr>
        <p:spPr>
          <a:xfrm>
            <a:off x="2253145" y="1936437"/>
            <a:ext cx="1908602" cy="455321"/>
          </a:xfrm>
          <a:custGeom>
            <a:avLst/>
            <a:gdLst/>
            <a:ahLst/>
            <a:cxnLst/>
            <a:rect l="l" t="t" r="r" b="b"/>
            <a:pathLst>
              <a:path w="46300" h="13508" extrusionOk="0">
                <a:moveTo>
                  <a:pt x="220" y="1"/>
                </a:moveTo>
                <a:cubicBezTo>
                  <a:pt x="134" y="1"/>
                  <a:pt x="88" y="13"/>
                  <a:pt x="84" y="37"/>
                </a:cubicBezTo>
                <a:cubicBezTo>
                  <a:pt x="1" y="422"/>
                  <a:pt x="10260" y="3747"/>
                  <a:pt x="22992" y="7456"/>
                </a:cubicBezTo>
                <a:cubicBezTo>
                  <a:pt x="34926" y="10928"/>
                  <a:pt x="44796" y="13508"/>
                  <a:pt x="46076" y="13508"/>
                </a:cubicBezTo>
                <a:cubicBezTo>
                  <a:pt x="46164" y="13508"/>
                  <a:pt x="46211" y="13496"/>
                  <a:pt x="46216" y="13471"/>
                </a:cubicBezTo>
                <a:cubicBezTo>
                  <a:pt x="46300" y="13087"/>
                  <a:pt x="36024" y="9762"/>
                  <a:pt x="23292" y="6069"/>
                </a:cubicBezTo>
                <a:cubicBezTo>
                  <a:pt x="11354" y="2595"/>
                  <a:pt x="1481" y="1"/>
                  <a:pt x="22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arker Grotesque" panose="020B0604020202020204" charset="0"/>
            </a:endParaRPr>
          </a:p>
        </p:txBody>
      </p:sp>
      <p:sp>
        <p:nvSpPr>
          <p:cNvPr id="27" name="Google Shape;3217;p58"/>
          <p:cNvSpPr/>
          <p:nvPr/>
        </p:nvSpPr>
        <p:spPr>
          <a:xfrm>
            <a:off x="4810775" y="2130642"/>
            <a:ext cx="1908610" cy="580906"/>
          </a:xfrm>
          <a:custGeom>
            <a:avLst/>
            <a:gdLst/>
            <a:ahLst/>
            <a:cxnLst/>
            <a:rect l="l" t="t" r="r" b="b"/>
            <a:pathLst>
              <a:path w="59551" h="18125" extrusionOk="0">
                <a:moveTo>
                  <a:pt x="59401" y="0"/>
                </a:moveTo>
                <a:cubicBezTo>
                  <a:pt x="58257" y="0"/>
                  <a:pt x="45342" y="3663"/>
                  <a:pt x="29658" y="8427"/>
                </a:cubicBezTo>
                <a:cubicBezTo>
                  <a:pt x="13251" y="13440"/>
                  <a:pt x="1" y="17768"/>
                  <a:pt x="68" y="18102"/>
                </a:cubicBezTo>
                <a:cubicBezTo>
                  <a:pt x="71" y="18117"/>
                  <a:pt x="100" y="18124"/>
                  <a:pt x="152" y="18124"/>
                </a:cubicBezTo>
                <a:cubicBezTo>
                  <a:pt x="1309" y="18124"/>
                  <a:pt x="14210" y="14461"/>
                  <a:pt x="29909" y="9681"/>
                </a:cubicBezTo>
                <a:cubicBezTo>
                  <a:pt x="46317" y="4685"/>
                  <a:pt x="59550" y="357"/>
                  <a:pt x="59483" y="23"/>
                </a:cubicBezTo>
                <a:cubicBezTo>
                  <a:pt x="59480" y="8"/>
                  <a:pt x="59453" y="0"/>
                  <a:pt x="594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arker Grotesque" panose="020B0604020202020204" charset="0"/>
            </a:endParaRPr>
          </a:p>
        </p:txBody>
      </p:sp>
      <p:sp>
        <p:nvSpPr>
          <p:cNvPr id="28" name="Google Shape;3218;p58"/>
          <p:cNvSpPr/>
          <p:nvPr/>
        </p:nvSpPr>
        <p:spPr>
          <a:xfrm>
            <a:off x="4021468" y="1979302"/>
            <a:ext cx="1093001" cy="1036401"/>
          </a:xfrm>
          <a:custGeom>
            <a:avLst/>
            <a:gdLst/>
            <a:ahLst/>
            <a:cxnLst/>
            <a:rect l="l" t="t" r="r" b="b"/>
            <a:pathLst>
              <a:path w="34103" h="32337" extrusionOk="0">
                <a:moveTo>
                  <a:pt x="16706" y="0"/>
                </a:moveTo>
                <a:cubicBezTo>
                  <a:pt x="16363" y="0"/>
                  <a:pt x="16018" y="11"/>
                  <a:pt x="15673" y="33"/>
                </a:cubicBezTo>
                <a:cubicBezTo>
                  <a:pt x="6767" y="601"/>
                  <a:pt x="0" y="8271"/>
                  <a:pt x="568" y="17193"/>
                </a:cubicBezTo>
                <a:cubicBezTo>
                  <a:pt x="969" y="23709"/>
                  <a:pt x="5280" y="29357"/>
                  <a:pt x="11462" y="31462"/>
                </a:cubicBezTo>
                <a:cubicBezTo>
                  <a:pt x="13178" y="32051"/>
                  <a:pt x="14947" y="32336"/>
                  <a:pt x="16699" y="32336"/>
                </a:cubicBezTo>
                <a:cubicBezTo>
                  <a:pt x="21259" y="32336"/>
                  <a:pt x="25708" y="30404"/>
                  <a:pt x="28822" y="26867"/>
                </a:cubicBezTo>
                <a:cubicBezTo>
                  <a:pt x="33150" y="21955"/>
                  <a:pt x="34102" y="14921"/>
                  <a:pt x="31212" y="9056"/>
                </a:cubicBezTo>
                <a:cubicBezTo>
                  <a:pt x="28490" y="3501"/>
                  <a:pt x="22845" y="0"/>
                  <a:pt x="1670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arker Grotesque" panose="020B0604020202020204" charset="0"/>
            </a:endParaRPr>
          </a:p>
        </p:txBody>
      </p:sp>
      <p:grpSp>
        <p:nvGrpSpPr>
          <p:cNvPr id="29" name="Google Shape;3219;p58"/>
          <p:cNvGrpSpPr/>
          <p:nvPr/>
        </p:nvGrpSpPr>
        <p:grpSpPr>
          <a:xfrm>
            <a:off x="3873767" y="1597907"/>
            <a:ext cx="1174857" cy="1417764"/>
            <a:chOff x="3916200" y="1687420"/>
            <a:chExt cx="1174857" cy="1417764"/>
          </a:xfrm>
        </p:grpSpPr>
        <p:sp>
          <p:nvSpPr>
            <p:cNvPr id="30" name="Google Shape;3220;p58"/>
            <p:cNvSpPr/>
            <p:nvPr/>
          </p:nvSpPr>
          <p:spPr>
            <a:xfrm>
              <a:off x="4986285" y="2082724"/>
              <a:ext cx="39646" cy="209960"/>
            </a:xfrm>
            <a:custGeom>
              <a:avLst/>
              <a:gdLst/>
              <a:ahLst/>
              <a:cxnLst/>
              <a:rect l="l" t="t" r="r" b="b"/>
              <a:pathLst>
                <a:path w="1237" h="6551" extrusionOk="0">
                  <a:moveTo>
                    <a:pt x="251" y="0"/>
                  </a:moveTo>
                  <a:lnTo>
                    <a:pt x="251" y="0"/>
                  </a:lnTo>
                  <a:cubicBezTo>
                    <a:pt x="435" y="284"/>
                    <a:pt x="602" y="568"/>
                    <a:pt x="735" y="886"/>
                  </a:cubicBezTo>
                  <a:cubicBezTo>
                    <a:pt x="1020" y="1638"/>
                    <a:pt x="1103" y="2456"/>
                    <a:pt x="986" y="3258"/>
                  </a:cubicBezTo>
                  <a:cubicBezTo>
                    <a:pt x="869" y="4060"/>
                    <a:pt x="652" y="4846"/>
                    <a:pt x="334" y="5598"/>
                  </a:cubicBezTo>
                  <a:cubicBezTo>
                    <a:pt x="234" y="5865"/>
                    <a:pt x="151" y="6099"/>
                    <a:pt x="84" y="6283"/>
                  </a:cubicBezTo>
                  <a:cubicBezTo>
                    <a:pt x="34" y="6366"/>
                    <a:pt x="17" y="6450"/>
                    <a:pt x="0" y="6550"/>
                  </a:cubicBezTo>
                  <a:cubicBezTo>
                    <a:pt x="50" y="6466"/>
                    <a:pt x="84" y="6383"/>
                    <a:pt x="117" y="6299"/>
                  </a:cubicBezTo>
                  <a:cubicBezTo>
                    <a:pt x="201" y="6149"/>
                    <a:pt x="301" y="5915"/>
                    <a:pt x="418" y="5631"/>
                  </a:cubicBezTo>
                  <a:cubicBezTo>
                    <a:pt x="752" y="4879"/>
                    <a:pt x="986" y="4077"/>
                    <a:pt x="1120" y="3275"/>
                  </a:cubicBezTo>
                  <a:cubicBezTo>
                    <a:pt x="1237" y="2456"/>
                    <a:pt x="1136" y="1604"/>
                    <a:pt x="819" y="836"/>
                  </a:cubicBezTo>
                  <a:cubicBezTo>
                    <a:pt x="719" y="618"/>
                    <a:pt x="585" y="401"/>
                    <a:pt x="435" y="201"/>
                  </a:cubicBezTo>
                  <a:cubicBezTo>
                    <a:pt x="385" y="117"/>
                    <a:pt x="318" y="50"/>
                    <a:pt x="2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1" name="Google Shape;3221;p58"/>
            <p:cNvSpPr/>
            <p:nvPr/>
          </p:nvSpPr>
          <p:spPr>
            <a:xfrm>
              <a:off x="4124653" y="2692668"/>
              <a:ext cx="4295" cy="93201"/>
            </a:xfrm>
            <a:custGeom>
              <a:avLst/>
              <a:gdLst/>
              <a:ahLst/>
              <a:cxnLst/>
              <a:rect l="l" t="t" r="r" b="b"/>
              <a:pathLst>
                <a:path w="134" h="2908" extrusionOk="0">
                  <a:moveTo>
                    <a:pt x="67" y="0"/>
                  </a:moveTo>
                  <a:cubicBezTo>
                    <a:pt x="34" y="0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2" name="Google Shape;3222;p58"/>
            <p:cNvSpPr/>
            <p:nvPr/>
          </p:nvSpPr>
          <p:spPr>
            <a:xfrm>
              <a:off x="4124653" y="2506297"/>
              <a:ext cx="4295" cy="93233"/>
            </a:xfrm>
            <a:custGeom>
              <a:avLst/>
              <a:gdLst/>
              <a:ahLst/>
              <a:cxnLst/>
              <a:rect l="l" t="t" r="r" b="b"/>
              <a:pathLst>
                <a:path w="134" h="2909" extrusionOk="0">
                  <a:moveTo>
                    <a:pt x="67" y="1"/>
                  </a:moveTo>
                  <a:cubicBezTo>
                    <a:pt x="34" y="1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3" name="Google Shape;3223;p58"/>
            <p:cNvSpPr/>
            <p:nvPr/>
          </p:nvSpPr>
          <p:spPr>
            <a:xfrm>
              <a:off x="4716905" y="1872797"/>
              <a:ext cx="209415" cy="418797"/>
            </a:xfrm>
            <a:custGeom>
              <a:avLst/>
              <a:gdLst/>
              <a:ahLst/>
              <a:cxnLst/>
              <a:rect l="l" t="t" r="r" b="b"/>
              <a:pathLst>
                <a:path w="6534" h="13067" extrusionOk="0">
                  <a:moveTo>
                    <a:pt x="2357" y="1"/>
                  </a:moveTo>
                  <a:lnTo>
                    <a:pt x="1" y="5464"/>
                  </a:lnTo>
                  <a:lnTo>
                    <a:pt x="385" y="12415"/>
                  </a:lnTo>
                  <a:lnTo>
                    <a:pt x="5983" y="13067"/>
                  </a:lnTo>
                  <a:cubicBezTo>
                    <a:pt x="6534" y="12098"/>
                    <a:pt x="6166" y="10861"/>
                    <a:pt x="5615" y="9892"/>
                  </a:cubicBezTo>
                  <a:cubicBezTo>
                    <a:pt x="5064" y="8923"/>
                    <a:pt x="4345" y="8004"/>
                    <a:pt x="4145" y="6901"/>
                  </a:cubicBezTo>
                  <a:cubicBezTo>
                    <a:pt x="4011" y="6233"/>
                    <a:pt x="4094" y="5531"/>
                    <a:pt x="3944" y="4863"/>
                  </a:cubicBezTo>
                  <a:cubicBezTo>
                    <a:pt x="3777" y="4161"/>
                    <a:pt x="3343" y="3559"/>
                    <a:pt x="3042" y="2908"/>
                  </a:cubicBezTo>
                  <a:cubicBezTo>
                    <a:pt x="2524" y="1805"/>
                    <a:pt x="2440" y="1387"/>
                    <a:pt x="2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4" name="Google Shape;3224;p58"/>
            <p:cNvSpPr/>
            <p:nvPr/>
          </p:nvSpPr>
          <p:spPr>
            <a:xfrm>
              <a:off x="4285288" y="1797287"/>
              <a:ext cx="392580" cy="581515"/>
            </a:xfrm>
            <a:custGeom>
              <a:avLst/>
              <a:gdLst/>
              <a:ahLst/>
              <a:cxnLst/>
              <a:rect l="l" t="t" r="r" b="b"/>
              <a:pathLst>
                <a:path w="12249" h="18144" extrusionOk="0">
                  <a:moveTo>
                    <a:pt x="4679" y="1"/>
                  </a:moveTo>
                  <a:lnTo>
                    <a:pt x="4679" y="1"/>
                  </a:lnTo>
                  <a:cubicBezTo>
                    <a:pt x="3961" y="1538"/>
                    <a:pt x="4963" y="3075"/>
                    <a:pt x="4245" y="4612"/>
                  </a:cubicBezTo>
                  <a:cubicBezTo>
                    <a:pt x="3860" y="5364"/>
                    <a:pt x="3543" y="6149"/>
                    <a:pt x="3326" y="6968"/>
                  </a:cubicBezTo>
                  <a:cubicBezTo>
                    <a:pt x="3159" y="7703"/>
                    <a:pt x="3125" y="8489"/>
                    <a:pt x="2825" y="9174"/>
                  </a:cubicBezTo>
                  <a:cubicBezTo>
                    <a:pt x="2340" y="10293"/>
                    <a:pt x="1254" y="11045"/>
                    <a:pt x="736" y="12131"/>
                  </a:cubicBezTo>
                  <a:cubicBezTo>
                    <a:pt x="1" y="13768"/>
                    <a:pt x="786" y="15807"/>
                    <a:pt x="2223" y="16893"/>
                  </a:cubicBezTo>
                  <a:cubicBezTo>
                    <a:pt x="3430" y="17802"/>
                    <a:pt x="4987" y="18143"/>
                    <a:pt x="6525" y="18143"/>
                  </a:cubicBezTo>
                  <a:cubicBezTo>
                    <a:pt x="6797" y="18143"/>
                    <a:pt x="7068" y="18133"/>
                    <a:pt x="7336" y="18113"/>
                  </a:cubicBezTo>
                  <a:cubicBezTo>
                    <a:pt x="8422" y="18029"/>
                    <a:pt x="9525" y="17829"/>
                    <a:pt x="10460" y="17261"/>
                  </a:cubicBezTo>
                  <a:cubicBezTo>
                    <a:pt x="11379" y="16709"/>
                    <a:pt x="12131" y="15757"/>
                    <a:pt x="12248" y="14687"/>
                  </a:cubicBezTo>
                  <a:lnTo>
                    <a:pt x="46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5" name="Google Shape;3225;p58"/>
            <p:cNvSpPr/>
            <p:nvPr/>
          </p:nvSpPr>
          <p:spPr>
            <a:xfrm>
              <a:off x="4427205" y="1709470"/>
              <a:ext cx="624975" cy="780994"/>
            </a:xfrm>
            <a:custGeom>
              <a:avLst/>
              <a:gdLst/>
              <a:ahLst/>
              <a:cxnLst/>
              <a:rect l="l" t="t" r="r" b="b"/>
              <a:pathLst>
                <a:path w="19500" h="24368" extrusionOk="0">
                  <a:moveTo>
                    <a:pt x="8555" y="0"/>
                  </a:moveTo>
                  <a:lnTo>
                    <a:pt x="535" y="5213"/>
                  </a:lnTo>
                  <a:cubicBezTo>
                    <a:pt x="1" y="6416"/>
                    <a:pt x="318" y="9441"/>
                    <a:pt x="719" y="10711"/>
                  </a:cubicBezTo>
                  <a:cubicBezTo>
                    <a:pt x="1120" y="11964"/>
                    <a:pt x="2206" y="12515"/>
                    <a:pt x="1989" y="13818"/>
                  </a:cubicBezTo>
                  <a:cubicBezTo>
                    <a:pt x="1805" y="14871"/>
                    <a:pt x="1170" y="15790"/>
                    <a:pt x="886" y="16826"/>
                  </a:cubicBezTo>
                  <a:cubicBezTo>
                    <a:pt x="535" y="18179"/>
                    <a:pt x="752" y="19616"/>
                    <a:pt x="1471" y="20819"/>
                  </a:cubicBezTo>
                  <a:cubicBezTo>
                    <a:pt x="2189" y="22022"/>
                    <a:pt x="3309" y="22958"/>
                    <a:pt x="4629" y="23476"/>
                  </a:cubicBezTo>
                  <a:cubicBezTo>
                    <a:pt x="6233" y="24128"/>
                    <a:pt x="8037" y="24178"/>
                    <a:pt x="9775" y="24211"/>
                  </a:cubicBezTo>
                  <a:lnTo>
                    <a:pt x="16626" y="24361"/>
                  </a:lnTo>
                  <a:cubicBezTo>
                    <a:pt x="16717" y="24365"/>
                    <a:pt x="16810" y="24368"/>
                    <a:pt x="16904" y="24368"/>
                  </a:cubicBezTo>
                  <a:cubicBezTo>
                    <a:pt x="17254" y="24368"/>
                    <a:pt x="17609" y="24329"/>
                    <a:pt x="17912" y="24144"/>
                  </a:cubicBezTo>
                  <a:cubicBezTo>
                    <a:pt x="18397" y="23860"/>
                    <a:pt x="18580" y="23275"/>
                    <a:pt x="18731" y="22741"/>
                  </a:cubicBezTo>
                  <a:cubicBezTo>
                    <a:pt x="19115" y="21387"/>
                    <a:pt x="19499" y="20001"/>
                    <a:pt x="19433" y="18597"/>
                  </a:cubicBezTo>
                  <a:cubicBezTo>
                    <a:pt x="19366" y="17194"/>
                    <a:pt x="18764" y="15740"/>
                    <a:pt x="17561" y="14971"/>
                  </a:cubicBezTo>
                  <a:cubicBezTo>
                    <a:pt x="16926" y="14570"/>
                    <a:pt x="16108" y="14320"/>
                    <a:pt x="15757" y="13651"/>
                  </a:cubicBezTo>
                  <a:cubicBezTo>
                    <a:pt x="15473" y="13100"/>
                    <a:pt x="15606" y="12432"/>
                    <a:pt x="15473" y="11830"/>
                  </a:cubicBezTo>
                  <a:cubicBezTo>
                    <a:pt x="15306" y="11061"/>
                    <a:pt x="14687" y="10460"/>
                    <a:pt x="14052" y="9959"/>
                  </a:cubicBezTo>
                  <a:cubicBezTo>
                    <a:pt x="13418" y="9457"/>
                    <a:pt x="12916" y="9257"/>
                    <a:pt x="12900" y="8305"/>
                  </a:cubicBezTo>
                  <a:cubicBezTo>
                    <a:pt x="12883" y="7519"/>
                    <a:pt x="12164" y="1604"/>
                    <a:pt x="8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6" name="Google Shape;3226;p58"/>
            <p:cNvSpPr/>
            <p:nvPr/>
          </p:nvSpPr>
          <p:spPr>
            <a:xfrm>
              <a:off x="4126800" y="2210155"/>
              <a:ext cx="947879" cy="895028"/>
            </a:xfrm>
            <a:custGeom>
              <a:avLst/>
              <a:gdLst/>
              <a:ahLst/>
              <a:cxnLst/>
              <a:rect l="l" t="t" r="r" b="b"/>
              <a:pathLst>
                <a:path w="29575" h="27926" extrusionOk="0">
                  <a:moveTo>
                    <a:pt x="11688" y="1"/>
                  </a:moveTo>
                  <a:cubicBezTo>
                    <a:pt x="11310" y="1"/>
                    <a:pt x="6716" y="77"/>
                    <a:pt x="4010" y="3760"/>
                  </a:cubicBezTo>
                  <a:cubicBezTo>
                    <a:pt x="3576" y="4362"/>
                    <a:pt x="0" y="10945"/>
                    <a:pt x="0" y="10945"/>
                  </a:cubicBezTo>
                  <a:lnTo>
                    <a:pt x="4879" y="15674"/>
                  </a:lnTo>
                  <a:lnTo>
                    <a:pt x="7168" y="12399"/>
                  </a:lnTo>
                  <a:lnTo>
                    <a:pt x="7987" y="19450"/>
                  </a:lnTo>
                  <a:lnTo>
                    <a:pt x="6249" y="25665"/>
                  </a:lnTo>
                  <a:cubicBezTo>
                    <a:pt x="8862" y="27173"/>
                    <a:pt x="11775" y="27925"/>
                    <a:pt x="14688" y="27925"/>
                  </a:cubicBezTo>
                  <a:cubicBezTo>
                    <a:pt x="17682" y="27925"/>
                    <a:pt x="20675" y="27132"/>
                    <a:pt x="23342" y="25548"/>
                  </a:cubicBezTo>
                  <a:cubicBezTo>
                    <a:pt x="22222" y="22674"/>
                    <a:pt x="20769" y="18915"/>
                    <a:pt x="20769" y="18915"/>
                  </a:cubicBezTo>
                  <a:lnTo>
                    <a:pt x="20919" y="13401"/>
                  </a:lnTo>
                  <a:lnTo>
                    <a:pt x="22055" y="17010"/>
                  </a:lnTo>
                  <a:lnTo>
                    <a:pt x="29574" y="16425"/>
                  </a:lnTo>
                  <a:cubicBezTo>
                    <a:pt x="27536" y="7052"/>
                    <a:pt x="25046" y="3242"/>
                    <a:pt x="25046" y="3242"/>
                  </a:cubicBezTo>
                  <a:cubicBezTo>
                    <a:pt x="22806" y="549"/>
                    <a:pt x="19553" y="382"/>
                    <a:pt x="18782" y="382"/>
                  </a:cubicBezTo>
                  <a:cubicBezTo>
                    <a:pt x="18673" y="382"/>
                    <a:pt x="18613" y="385"/>
                    <a:pt x="18613" y="385"/>
                  </a:cubicBezTo>
                  <a:lnTo>
                    <a:pt x="11713" y="1"/>
                  </a:lnTo>
                  <a:cubicBezTo>
                    <a:pt x="11713" y="1"/>
                    <a:pt x="11704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7" name="Google Shape;3227;p58"/>
            <p:cNvSpPr/>
            <p:nvPr/>
          </p:nvSpPr>
          <p:spPr>
            <a:xfrm>
              <a:off x="4260673" y="2329670"/>
              <a:ext cx="683338" cy="220504"/>
            </a:xfrm>
            <a:custGeom>
              <a:avLst/>
              <a:gdLst/>
              <a:ahLst/>
              <a:cxnLst/>
              <a:rect l="l" t="t" r="r" b="b"/>
              <a:pathLst>
                <a:path w="21321" h="6880" extrusionOk="0">
                  <a:moveTo>
                    <a:pt x="17472" y="2998"/>
                  </a:moveTo>
                  <a:cubicBezTo>
                    <a:pt x="17689" y="3089"/>
                    <a:pt x="17898" y="3203"/>
                    <a:pt x="18096" y="3340"/>
                  </a:cubicBezTo>
                  <a:cubicBezTo>
                    <a:pt x="18313" y="3507"/>
                    <a:pt x="18497" y="3707"/>
                    <a:pt x="18614" y="3958"/>
                  </a:cubicBezTo>
                  <a:cubicBezTo>
                    <a:pt x="18731" y="4192"/>
                    <a:pt x="18747" y="4459"/>
                    <a:pt x="18664" y="4710"/>
                  </a:cubicBezTo>
                  <a:cubicBezTo>
                    <a:pt x="18597" y="4944"/>
                    <a:pt x="18430" y="5144"/>
                    <a:pt x="18196" y="5244"/>
                  </a:cubicBezTo>
                  <a:cubicBezTo>
                    <a:pt x="18118" y="5274"/>
                    <a:pt x="18036" y="5289"/>
                    <a:pt x="17954" y="5289"/>
                  </a:cubicBezTo>
                  <a:cubicBezTo>
                    <a:pt x="17806" y="5289"/>
                    <a:pt x="17656" y="5241"/>
                    <a:pt x="17527" y="5144"/>
                  </a:cubicBezTo>
                  <a:cubicBezTo>
                    <a:pt x="17344" y="5010"/>
                    <a:pt x="17210" y="4810"/>
                    <a:pt x="17143" y="4593"/>
                  </a:cubicBezTo>
                  <a:cubicBezTo>
                    <a:pt x="17076" y="4376"/>
                    <a:pt x="17076" y="4142"/>
                    <a:pt x="17110" y="3924"/>
                  </a:cubicBezTo>
                  <a:cubicBezTo>
                    <a:pt x="17189" y="3595"/>
                    <a:pt x="17310" y="3286"/>
                    <a:pt x="17472" y="2998"/>
                  </a:cubicBezTo>
                  <a:close/>
                  <a:moveTo>
                    <a:pt x="6931" y="2918"/>
                  </a:moveTo>
                  <a:lnTo>
                    <a:pt x="6931" y="2918"/>
                  </a:lnTo>
                  <a:cubicBezTo>
                    <a:pt x="6937" y="2930"/>
                    <a:pt x="6944" y="2943"/>
                    <a:pt x="6951" y="2955"/>
                  </a:cubicBezTo>
                  <a:lnTo>
                    <a:pt x="7051" y="3122"/>
                  </a:lnTo>
                  <a:cubicBezTo>
                    <a:pt x="7085" y="3189"/>
                    <a:pt x="7101" y="3256"/>
                    <a:pt x="7118" y="3323"/>
                  </a:cubicBezTo>
                  <a:cubicBezTo>
                    <a:pt x="7168" y="3457"/>
                    <a:pt x="7235" y="3574"/>
                    <a:pt x="7268" y="3707"/>
                  </a:cubicBezTo>
                  <a:cubicBezTo>
                    <a:pt x="7369" y="3991"/>
                    <a:pt x="7402" y="4275"/>
                    <a:pt x="7369" y="4559"/>
                  </a:cubicBezTo>
                  <a:cubicBezTo>
                    <a:pt x="7369" y="4843"/>
                    <a:pt x="7218" y="5111"/>
                    <a:pt x="6984" y="5295"/>
                  </a:cubicBezTo>
                  <a:cubicBezTo>
                    <a:pt x="6887" y="5350"/>
                    <a:pt x="6768" y="5382"/>
                    <a:pt x="6653" y="5382"/>
                  </a:cubicBezTo>
                  <a:cubicBezTo>
                    <a:pt x="6630" y="5382"/>
                    <a:pt x="6606" y="5381"/>
                    <a:pt x="6583" y="5378"/>
                  </a:cubicBezTo>
                  <a:cubicBezTo>
                    <a:pt x="6433" y="5361"/>
                    <a:pt x="6299" y="5311"/>
                    <a:pt x="6182" y="5211"/>
                  </a:cubicBezTo>
                  <a:cubicBezTo>
                    <a:pt x="5664" y="4810"/>
                    <a:pt x="5614" y="4041"/>
                    <a:pt x="6065" y="3557"/>
                  </a:cubicBezTo>
                  <a:cubicBezTo>
                    <a:pt x="6294" y="3283"/>
                    <a:pt x="6596" y="3079"/>
                    <a:pt x="6931" y="2918"/>
                  </a:cubicBezTo>
                  <a:close/>
                  <a:moveTo>
                    <a:pt x="12392" y="4008"/>
                  </a:moveTo>
                  <a:lnTo>
                    <a:pt x="12392" y="4008"/>
                  </a:lnTo>
                  <a:cubicBezTo>
                    <a:pt x="12412" y="4052"/>
                    <a:pt x="12431" y="4096"/>
                    <a:pt x="12448" y="4142"/>
                  </a:cubicBezTo>
                  <a:cubicBezTo>
                    <a:pt x="12565" y="4493"/>
                    <a:pt x="12632" y="4877"/>
                    <a:pt x="12632" y="5244"/>
                  </a:cubicBezTo>
                  <a:cubicBezTo>
                    <a:pt x="12632" y="5629"/>
                    <a:pt x="12565" y="5996"/>
                    <a:pt x="12415" y="6347"/>
                  </a:cubicBezTo>
                  <a:cubicBezTo>
                    <a:pt x="12348" y="6514"/>
                    <a:pt x="12231" y="6648"/>
                    <a:pt x="12064" y="6715"/>
                  </a:cubicBezTo>
                  <a:cubicBezTo>
                    <a:pt x="11998" y="6744"/>
                    <a:pt x="11925" y="6757"/>
                    <a:pt x="11852" y="6757"/>
                  </a:cubicBezTo>
                  <a:cubicBezTo>
                    <a:pt x="11759" y="6757"/>
                    <a:pt x="11664" y="6736"/>
                    <a:pt x="11579" y="6698"/>
                  </a:cubicBezTo>
                  <a:cubicBezTo>
                    <a:pt x="11446" y="6614"/>
                    <a:pt x="11329" y="6498"/>
                    <a:pt x="11228" y="6364"/>
                  </a:cubicBezTo>
                  <a:cubicBezTo>
                    <a:pt x="11145" y="6213"/>
                    <a:pt x="11111" y="6063"/>
                    <a:pt x="11111" y="5896"/>
                  </a:cubicBezTo>
                  <a:cubicBezTo>
                    <a:pt x="11145" y="5562"/>
                    <a:pt x="11262" y="5244"/>
                    <a:pt x="11462" y="4977"/>
                  </a:cubicBezTo>
                  <a:cubicBezTo>
                    <a:pt x="11723" y="4614"/>
                    <a:pt x="12039" y="4289"/>
                    <a:pt x="12392" y="4008"/>
                  </a:cubicBezTo>
                  <a:close/>
                  <a:moveTo>
                    <a:pt x="2081" y="1"/>
                  </a:moveTo>
                  <a:cubicBezTo>
                    <a:pt x="1950" y="1"/>
                    <a:pt x="1819" y="5"/>
                    <a:pt x="1688" y="15"/>
                  </a:cubicBezTo>
                  <a:cubicBezTo>
                    <a:pt x="1253" y="48"/>
                    <a:pt x="836" y="132"/>
                    <a:pt x="418" y="265"/>
                  </a:cubicBezTo>
                  <a:lnTo>
                    <a:pt x="100" y="399"/>
                  </a:lnTo>
                  <a:cubicBezTo>
                    <a:pt x="34" y="416"/>
                    <a:pt x="0" y="449"/>
                    <a:pt x="0" y="449"/>
                  </a:cubicBezTo>
                  <a:cubicBezTo>
                    <a:pt x="0" y="449"/>
                    <a:pt x="34" y="432"/>
                    <a:pt x="117" y="399"/>
                  </a:cubicBezTo>
                  <a:lnTo>
                    <a:pt x="435" y="299"/>
                  </a:lnTo>
                  <a:cubicBezTo>
                    <a:pt x="836" y="165"/>
                    <a:pt x="1270" y="81"/>
                    <a:pt x="1704" y="65"/>
                  </a:cubicBezTo>
                  <a:cubicBezTo>
                    <a:pt x="1821" y="56"/>
                    <a:pt x="1937" y="52"/>
                    <a:pt x="2052" y="52"/>
                  </a:cubicBezTo>
                  <a:cubicBezTo>
                    <a:pt x="2616" y="52"/>
                    <a:pt x="3169" y="152"/>
                    <a:pt x="3709" y="332"/>
                  </a:cubicBezTo>
                  <a:cubicBezTo>
                    <a:pt x="4578" y="599"/>
                    <a:pt x="5364" y="1067"/>
                    <a:pt x="6015" y="1702"/>
                  </a:cubicBezTo>
                  <a:cubicBezTo>
                    <a:pt x="6347" y="2034"/>
                    <a:pt x="6638" y="2406"/>
                    <a:pt x="6876" y="2820"/>
                  </a:cubicBezTo>
                  <a:lnTo>
                    <a:pt x="6876" y="2820"/>
                  </a:lnTo>
                  <a:cubicBezTo>
                    <a:pt x="6537" y="2987"/>
                    <a:pt x="6227" y="3199"/>
                    <a:pt x="5982" y="3490"/>
                  </a:cubicBezTo>
                  <a:cubicBezTo>
                    <a:pt x="5865" y="3624"/>
                    <a:pt x="5781" y="3774"/>
                    <a:pt x="5715" y="3924"/>
                  </a:cubicBezTo>
                  <a:cubicBezTo>
                    <a:pt x="5648" y="4092"/>
                    <a:pt x="5631" y="4259"/>
                    <a:pt x="5648" y="4442"/>
                  </a:cubicBezTo>
                  <a:cubicBezTo>
                    <a:pt x="5681" y="4777"/>
                    <a:pt x="5848" y="5077"/>
                    <a:pt x="6116" y="5295"/>
                  </a:cubicBezTo>
                  <a:cubicBezTo>
                    <a:pt x="6232" y="5411"/>
                    <a:pt x="6400" y="5478"/>
                    <a:pt x="6567" y="5495"/>
                  </a:cubicBezTo>
                  <a:cubicBezTo>
                    <a:pt x="6588" y="5497"/>
                    <a:pt x="6610" y="5498"/>
                    <a:pt x="6631" y="5498"/>
                  </a:cubicBezTo>
                  <a:cubicBezTo>
                    <a:pt x="6776" y="5498"/>
                    <a:pt x="6918" y="5451"/>
                    <a:pt x="7035" y="5378"/>
                  </a:cubicBezTo>
                  <a:cubicBezTo>
                    <a:pt x="7302" y="5194"/>
                    <a:pt x="7469" y="4894"/>
                    <a:pt x="7469" y="4559"/>
                  </a:cubicBezTo>
                  <a:cubicBezTo>
                    <a:pt x="7502" y="4275"/>
                    <a:pt x="7469" y="3975"/>
                    <a:pt x="7369" y="3690"/>
                  </a:cubicBezTo>
                  <a:cubicBezTo>
                    <a:pt x="7319" y="3540"/>
                    <a:pt x="7268" y="3423"/>
                    <a:pt x="7218" y="3289"/>
                  </a:cubicBezTo>
                  <a:cubicBezTo>
                    <a:pt x="7185" y="3223"/>
                    <a:pt x="7168" y="3156"/>
                    <a:pt x="7135" y="3089"/>
                  </a:cubicBezTo>
                  <a:lnTo>
                    <a:pt x="7035" y="2905"/>
                  </a:lnTo>
                  <a:cubicBezTo>
                    <a:pt x="7029" y="2896"/>
                    <a:pt x="7024" y="2886"/>
                    <a:pt x="7019" y="2876"/>
                  </a:cubicBezTo>
                  <a:lnTo>
                    <a:pt x="7019" y="2876"/>
                  </a:lnTo>
                  <a:cubicBezTo>
                    <a:pt x="7271" y="2762"/>
                    <a:pt x="7538" y="2669"/>
                    <a:pt x="7803" y="2588"/>
                  </a:cubicBezTo>
                  <a:cubicBezTo>
                    <a:pt x="8321" y="2419"/>
                    <a:pt x="8869" y="2331"/>
                    <a:pt x="9416" y="2331"/>
                  </a:cubicBezTo>
                  <a:cubicBezTo>
                    <a:pt x="9575" y="2331"/>
                    <a:pt x="9734" y="2339"/>
                    <a:pt x="9892" y="2354"/>
                  </a:cubicBezTo>
                  <a:cubicBezTo>
                    <a:pt x="10610" y="2421"/>
                    <a:pt x="11295" y="2738"/>
                    <a:pt x="11830" y="3239"/>
                  </a:cubicBezTo>
                  <a:cubicBezTo>
                    <a:pt x="12032" y="3429"/>
                    <a:pt x="12206" y="3647"/>
                    <a:pt x="12336" y="3894"/>
                  </a:cubicBezTo>
                  <a:lnTo>
                    <a:pt x="12336" y="3894"/>
                  </a:lnTo>
                  <a:cubicBezTo>
                    <a:pt x="11967" y="4185"/>
                    <a:pt x="11640" y="4528"/>
                    <a:pt x="11362" y="4910"/>
                  </a:cubicBezTo>
                  <a:cubicBezTo>
                    <a:pt x="11145" y="5194"/>
                    <a:pt x="11011" y="5528"/>
                    <a:pt x="10978" y="5896"/>
                  </a:cubicBezTo>
                  <a:cubicBezTo>
                    <a:pt x="10978" y="6080"/>
                    <a:pt x="11028" y="6264"/>
                    <a:pt x="11128" y="6414"/>
                  </a:cubicBezTo>
                  <a:cubicBezTo>
                    <a:pt x="11228" y="6581"/>
                    <a:pt x="11362" y="6715"/>
                    <a:pt x="11512" y="6815"/>
                  </a:cubicBezTo>
                  <a:lnTo>
                    <a:pt x="11529" y="6815"/>
                  </a:lnTo>
                  <a:cubicBezTo>
                    <a:pt x="11626" y="6859"/>
                    <a:pt x="11732" y="6880"/>
                    <a:pt x="11838" y="6880"/>
                  </a:cubicBezTo>
                  <a:cubicBezTo>
                    <a:pt x="11933" y="6880"/>
                    <a:pt x="12027" y="6863"/>
                    <a:pt x="12114" y="6832"/>
                  </a:cubicBezTo>
                  <a:cubicBezTo>
                    <a:pt x="12298" y="6748"/>
                    <a:pt x="12448" y="6598"/>
                    <a:pt x="12532" y="6397"/>
                  </a:cubicBezTo>
                  <a:cubicBezTo>
                    <a:pt x="12682" y="6046"/>
                    <a:pt x="12766" y="5645"/>
                    <a:pt x="12749" y="5244"/>
                  </a:cubicBezTo>
                  <a:cubicBezTo>
                    <a:pt x="12749" y="4860"/>
                    <a:pt x="12699" y="4459"/>
                    <a:pt x="12565" y="4092"/>
                  </a:cubicBezTo>
                  <a:cubicBezTo>
                    <a:pt x="12542" y="4038"/>
                    <a:pt x="12517" y="3984"/>
                    <a:pt x="12491" y="3931"/>
                  </a:cubicBezTo>
                  <a:lnTo>
                    <a:pt x="12491" y="3931"/>
                  </a:lnTo>
                  <a:cubicBezTo>
                    <a:pt x="12628" y="3828"/>
                    <a:pt x="12770" y="3731"/>
                    <a:pt x="12916" y="3640"/>
                  </a:cubicBezTo>
                  <a:cubicBezTo>
                    <a:pt x="13467" y="3323"/>
                    <a:pt x="14069" y="3072"/>
                    <a:pt x="14687" y="2905"/>
                  </a:cubicBezTo>
                  <a:cubicBezTo>
                    <a:pt x="15105" y="2786"/>
                    <a:pt x="15540" y="2726"/>
                    <a:pt x="15973" y="2726"/>
                  </a:cubicBezTo>
                  <a:cubicBezTo>
                    <a:pt x="16146" y="2726"/>
                    <a:pt x="16320" y="2736"/>
                    <a:pt x="16492" y="2755"/>
                  </a:cubicBezTo>
                  <a:cubicBezTo>
                    <a:pt x="16801" y="2782"/>
                    <a:pt x="17105" y="2854"/>
                    <a:pt x="17396" y="2968"/>
                  </a:cubicBezTo>
                  <a:lnTo>
                    <a:pt x="17396" y="2968"/>
                  </a:lnTo>
                  <a:cubicBezTo>
                    <a:pt x="17226" y="3260"/>
                    <a:pt x="17105" y="3578"/>
                    <a:pt x="17026" y="3908"/>
                  </a:cubicBezTo>
                  <a:cubicBezTo>
                    <a:pt x="16976" y="4142"/>
                    <a:pt x="16993" y="4392"/>
                    <a:pt x="17043" y="4609"/>
                  </a:cubicBezTo>
                  <a:cubicBezTo>
                    <a:pt x="17126" y="4860"/>
                    <a:pt x="17277" y="5077"/>
                    <a:pt x="17477" y="5211"/>
                  </a:cubicBezTo>
                  <a:cubicBezTo>
                    <a:pt x="17625" y="5325"/>
                    <a:pt x="17804" y="5384"/>
                    <a:pt x="17983" y="5384"/>
                  </a:cubicBezTo>
                  <a:cubicBezTo>
                    <a:pt x="18066" y="5384"/>
                    <a:pt x="18149" y="5371"/>
                    <a:pt x="18229" y="5345"/>
                  </a:cubicBezTo>
                  <a:cubicBezTo>
                    <a:pt x="18497" y="5228"/>
                    <a:pt x="18680" y="5010"/>
                    <a:pt x="18764" y="4743"/>
                  </a:cubicBezTo>
                  <a:cubicBezTo>
                    <a:pt x="18847" y="4459"/>
                    <a:pt x="18831" y="4175"/>
                    <a:pt x="18697" y="3908"/>
                  </a:cubicBezTo>
                  <a:cubicBezTo>
                    <a:pt x="18580" y="3657"/>
                    <a:pt x="18380" y="3423"/>
                    <a:pt x="18146" y="3256"/>
                  </a:cubicBezTo>
                  <a:cubicBezTo>
                    <a:pt x="17951" y="3115"/>
                    <a:pt x="17743" y="2999"/>
                    <a:pt x="17526" y="2905"/>
                  </a:cubicBezTo>
                  <a:lnTo>
                    <a:pt x="17526" y="2905"/>
                  </a:lnTo>
                  <a:cubicBezTo>
                    <a:pt x="17553" y="2860"/>
                    <a:pt x="17582" y="2816"/>
                    <a:pt x="17611" y="2772"/>
                  </a:cubicBezTo>
                  <a:cubicBezTo>
                    <a:pt x="17812" y="2454"/>
                    <a:pt x="18062" y="2170"/>
                    <a:pt x="18329" y="1903"/>
                  </a:cubicBezTo>
                  <a:cubicBezTo>
                    <a:pt x="18764" y="1485"/>
                    <a:pt x="19282" y="1151"/>
                    <a:pt x="19833" y="917"/>
                  </a:cubicBezTo>
                  <a:cubicBezTo>
                    <a:pt x="20184" y="767"/>
                    <a:pt x="20552" y="666"/>
                    <a:pt x="20936" y="599"/>
                  </a:cubicBezTo>
                  <a:cubicBezTo>
                    <a:pt x="21053" y="583"/>
                    <a:pt x="21153" y="566"/>
                    <a:pt x="21220" y="566"/>
                  </a:cubicBezTo>
                  <a:cubicBezTo>
                    <a:pt x="21253" y="566"/>
                    <a:pt x="21287" y="549"/>
                    <a:pt x="21320" y="549"/>
                  </a:cubicBezTo>
                  <a:cubicBezTo>
                    <a:pt x="21187" y="549"/>
                    <a:pt x="21053" y="566"/>
                    <a:pt x="20919" y="583"/>
                  </a:cubicBezTo>
                  <a:cubicBezTo>
                    <a:pt x="20552" y="633"/>
                    <a:pt x="20167" y="733"/>
                    <a:pt x="19817" y="867"/>
                  </a:cubicBezTo>
                  <a:cubicBezTo>
                    <a:pt x="19248" y="1101"/>
                    <a:pt x="18731" y="1435"/>
                    <a:pt x="18279" y="1853"/>
                  </a:cubicBezTo>
                  <a:cubicBezTo>
                    <a:pt x="18012" y="2120"/>
                    <a:pt x="17761" y="2421"/>
                    <a:pt x="17544" y="2738"/>
                  </a:cubicBezTo>
                  <a:cubicBezTo>
                    <a:pt x="17512" y="2783"/>
                    <a:pt x="17482" y="2828"/>
                    <a:pt x="17453" y="2874"/>
                  </a:cubicBezTo>
                  <a:lnTo>
                    <a:pt x="17453" y="2874"/>
                  </a:lnTo>
                  <a:cubicBezTo>
                    <a:pt x="17150" y="2753"/>
                    <a:pt x="16832" y="2675"/>
                    <a:pt x="16508" y="2638"/>
                  </a:cubicBezTo>
                  <a:cubicBezTo>
                    <a:pt x="16344" y="2621"/>
                    <a:pt x="16181" y="2612"/>
                    <a:pt x="16020" y="2612"/>
                  </a:cubicBezTo>
                  <a:cubicBezTo>
                    <a:pt x="15555" y="2612"/>
                    <a:pt x="15100" y="2681"/>
                    <a:pt x="14654" y="2805"/>
                  </a:cubicBezTo>
                  <a:cubicBezTo>
                    <a:pt x="14019" y="2955"/>
                    <a:pt x="13417" y="3206"/>
                    <a:pt x="12849" y="3540"/>
                  </a:cubicBezTo>
                  <a:cubicBezTo>
                    <a:pt x="12705" y="3626"/>
                    <a:pt x="12566" y="3720"/>
                    <a:pt x="12433" y="3820"/>
                  </a:cubicBezTo>
                  <a:lnTo>
                    <a:pt x="12433" y="3820"/>
                  </a:lnTo>
                  <a:cubicBezTo>
                    <a:pt x="12296" y="3570"/>
                    <a:pt x="12123" y="3336"/>
                    <a:pt x="11913" y="3139"/>
                  </a:cubicBezTo>
                  <a:cubicBezTo>
                    <a:pt x="11362" y="2621"/>
                    <a:pt x="10660" y="2304"/>
                    <a:pt x="9892" y="2237"/>
                  </a:cubicBezTo>
                  <a:cubicBezTo>
                    <a:pt x="9730" y="2222"/>
                    <a:pt x="9568" y="2214"/>
                    <a:pt x="9407" y="2214"/>
                  </a:cubicBezTo>
                  <a:cubicBezTo>
                    <a:pt x="8852" y="2214"/>
                    <a:pt x="8301" y="2302"/>
                    <a:pt x="7770" y="2471"/>
                  </a:cubicBezTo>
                  <a:cubicBezTo>
                    <a:pt x="7496" y="2560"/>
                    <a:pt x="7223" y="2657"/>
                    <a:pt x="6964" y="2778"/>
                  </a:cubicBezTo>
                  <a:lnTo>
                    <a:pt x="6964" y="2778"/>
                  </a:lnTo>
                  <a:cubicBezTo>
                    <a:pt x="6725" y="2358"/>
                    <a:pt x="6430" y="1969"/>
                    <a:pt x="6065" y="1635"/>
                  </a:cubicBezTo>
                  <a:cubicBezTo>
                    <a:pt x="5414" y="1000"/>
                    <a:pt x="4612" y="533"/>
                    <a:pt x="3726" y="265"/>
                  </a:cubicBezTo>
                  <a:cubicBezTo>
                    <a:pt x="3197" y="89"/>
                    <a:pt x="2645" y="1"/>
                    <a:pt x="20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8" name="Google Shape;3228;p58"/>
            <p:cNvSpPr/>
            <p:nvPr/>
          </p:nvSpPr>
          <p:spPr>
            <a:xfrm>
              <a:off x="4815459" y="2600011"/>
              <a:ext cx="222267" cy="131790"/>
            </a:xfrm>
            <a:custGeom>
              <a:avLst/>
              <a:gdLst/>
              <a:ahLst/>
              <a:cxnLst/>
              <a:rect l="l" t="t" r="r" b="b"/>
              <a:pathLst>
                <a:path w="6935" h="4112" extrusionOk="0">
                  <a:moveTo>
                    <a:pt x="38" y="2645"/>
                  </a:moveTo>
                  <a:lnTo>
                    <a:pt x="38" y="2645"/>
                  </a:lnTo>
                  <a:cubicBezTo>
                    <a:pt x="25" y="2660"/>
                    <a:pt x="13" y="2675"/>
                    <a:pt x="0" y="2691"/>
                  </a:cubicBezTo>
                  <a:cubicBezTo>
                    <a:pt x="0" y="2691"/>
                    <a:pt x="17" y="2674"/>
                    <a:pt x="34" y="2657"/>
                  </a:cubicBezTo>
                  <a:cubicBezTo>
                    <a:pt x="35" y="2653"/>
                    <a:pt x="36" y="2649"/>
                    <a:pt x="38" y="2645"/>
                  </a:cubicBezTo>
                  <a:close/>
                  <a:moveTo>
                    <a:pt x="5194" y="1462"/>
                  </a:moveTo>
                  <a:cubicBezTo>
                    <a:pt x="5556" y="1738"/>
                    <a:pt x="5760" y="2183"/>
                    <a:pt x="5731" y="2641"/>
                  </a:cubicBezTo>
                  <a:cubicBezTo>
                    <a:pt x="5715" y="2891"/>
                    <a:pt x="5564" y="3109"/>
                    <a:pt x="5364" y="3225"/>
                  </a:cubicBezTo>
                  <a:cubicBezTo>
                    <a:pt x="5322" y="3239"/>
                    <a:pt x="5278" y="3247"/>
                    <a:pt x="5233" y="3247"/>
                  </a:cubicBezTo>
                  <a:cubicBezTo>
                    <a:pt x="5169" y="3247"/>
                    <a:pt x="5105" y="3231"/>
                    <a:pt x="5046" y="3192"/>
                  </a:cubicBezTo>
                  <a:cubicBezTo>
                    <a:pt x="4963" y="3125"/>
                    <a:pt x="4896" y="3025"/>
                    <a:pt x="4879" y="2925"/>
                  </a:cubicBezTo>
                  <a:cubicBezTo>
                    <a:pt x="4812" y="2708"/>
                    <a:pt x="4812" y="2490"/>
                    <a:pt x="4879" y="2273"/>
                  </a:cubicBezTo>
                  <a:cubicBezTo>
                    <a:pt x="4929" y="2073"/>
                    <a:pt x="4996" y="1872"/>
                    <a:pt x="5080" y="1688"/>
                  </a:cubicBezTo>
                  <a:cubicBezTo>
                    <a:pt x="5115" y="1611"/>
                    <a:pt x="5153" y="1536"/>
                    <a:pt x="5194" y="1462"/>
                  </a:cubicBezTo>
                  <a:close/>
                  <a:moveTo>
                    <a:pt x="2722" y="2168"/>
                  </a:moveTo>
                  <a:cubicBezTo>
                    <a:pt x="2928" y="2317"/>
                    <a:pt x="3103" y="2506"/>
                    <a:pt x="3242" y="2724"/>
                  </a:cubicBezTo>
                  <a:cubicBezTo>
                    <a:pt x="3375" y="2908"/>
                    <a:pt x="3442" y="3142"/>
                    <a:pt x="3459" y="3376"/>
                  </a:cubicBezTo>
                  <a:cubicBezTo>
                    <a:pt x="3459" y="3626"/>
                    <a:pt x="3325" y="3844"/>
                    <a:pt x="3108" y="3961"/>
                  </a:cubicBezTo>
                  <a:cubicBezTo>
                    <a:pt x="3049" y="3980"/>
                    <a:pt x="2989" y="3990"/>
                    <a:pt x="2931" y="3990"/>
                  </a:cubicBezTo>
                  <a:cubicBezTo>
                    <a:pt x="2740" y="3990"/>
                    <a:pt x="2563" y="3889"/>
                    <a:pt x="2473" y="3710"/>
                  </a:cubicBezTo>
                  <a:cubicBezTo>
                    <a:pt x="2356" y="3459"/>
                    <a:pt x="2339" y="3192"/>
                    <a:pt x="2406" y="2925"/>
                  </a:cubicBezTo>
                  <a:cubicBezTo>
                    <a:pt x="2469" y="2657"/>
                    <a:pt x="2577" y="2401"/>
                    <a:pt x="2722" y="2168"/>
                  </a:cubicBezTo>
                  <a:close/>
                  <a:moveTo>
                    <a:pt x="6934" y="1"/>
                  </a:moveTo>
                  <a:lnTo>
                    <a:pt x="6934" y="1"/>
                  </a:lnTo>
                  <a:cubicBezTo>
                    <a:pt x="6717" y="51"/>
                    <a:pt x="6483" y="134"/>
                    <a:pt x="6283" y="251"/>
                  </a:cubicBezTo>
                  <a:cubicBezTo>
                    <a:pt x="5842" y="505"/>
                    <a:pt x="5465" y="876"/>
                    <a:pt x="5187" y="1314"/>
                  </a:cubicBezTo>
                  <a:lnTo>
                    <a:pt x="5187" y="1314"/>
                  </a:lnTo>
                  <a:cubicBezTo>
                    <a:pt x="5142" y="1286"/>
                    <a:pt x="5095" y="1260"/>
                    <a:pt x="5046" y="1237"/>
                  </a:cubicBezTo>
                  <a:cubicBezTo>
                    <a:pt x="4805" y="1127"/>
                    <a:pt x="4549" y="1073"/>
                    <a:pt x="4296" y="1073"/>
                  </a:cubicBezTo>
                  <a:cubicBezTo>
                    <a:pt x="3935" y="1073"/>
                    <a:pt x="3579" y="1181"/>
                    <a:pt x="3275" y="1388"/>
                  </a:cubicBezTo>
                  <a:cubicBezTo>
                    <a:pt x="3037" y="1562"/>
                    <a:pt x="2832" y="1775"/>
                    <a:pt x="2669" y="2014"/>
                  </a:cubicBezTo>
                  <a:lnTo>
                    <a:pt x="2669" y="2014"/>
                  </a:lnTo>
                  <a:cubicBezTo>
                    <a:pt x="2550" y="1944"/>
                    <a:pt x="2423" y="1885"/>
                    <a:pt x="2289" y="1839"/>
                  </a:cubicBezTo>
                  <a:cubicBezTo>
                    <a:pt x="2085" y="1770"/>
                    <a:pt x="1869" y="1736"/>
                    <a:pt x="1654" y="1736"/>
                  </a:cubicBezTo>
                  <a:cubicBezTo>
                    <a:pt x="1501" y="1736"/>
                    <a:pt x="1349" y="1754"/>
                    <a:pt x="1203" y="1789"/>
                  </a:cubicBezTo>
                  <a:cubicBezTo>
                    <a:pt x="936" y="1872"/>
                    <a:pt x="685" y="1989"/>
                    <a:pt x="451" y="2156"/>
                  </a:cubicBezTo>
                  <a:cubicBezTo>
                    <a:pt x="318" y="2273"/>
                    <a:pt x="201" y="2390"/>
                    <a:pt x="101" y="2540"/>
                  </a:cubicBezTo>
                  <a:cubicBezTo>
                    <a:pt x="70" y="2571"/>
                    <a:pt x="53" y="2602"/>
                    <a:pt x="38" y="2645"/>
                  </a:cubicBezTo>
                  <a:lnTo>
                    <a:pt x="38" y="2645"/>
                  </a:lnTo>
                  <a:cubicBezTo>
                    <a:pt x="176" y="2479"/>
                    <a:pt x="316" y="2329"/>
                    <a:pt x="485" y="2206"/>
                  </a:cubicBezTo>
                  <a:cubicBezTo>
                    <a:pt x="702" y="2039"/>
                    <a:pt x="953" y="1922"/>
                    <a:pt x="1220" y="1855"/>
                  </a:cubicBezTo>
                  <a:cubicBezTo>
                    <a:pt x="1355" y="1830"/>
                    <a:pt x="1490" y="1816"/>
                    <a:pt x="1624" y="1816"/>
                  </a:cubicBezTo>
                  <a:cubicBezTo>
                    <a:pt x="1839" y="1816"/>
                    <a:pt x="2050" y="1850"/>
                    <a:pt x="2256" y="1922"/>
                  </a:cubicBezTo>
                  <a:cubicBezTo>
                    <a:pt x="2384" y="1968"/>
                    <a:pt x="2504" y="2027"/>
                    <a:pt x="2616" y="2097"/>
                  </a:cubicBezTo>
                  <a:lnTo>
                    <a:pt x="2616" y="2097"/>
                  </a:lnTo>
                  <a:cubicBezTo>
                    <a:pt x="2463" y="2340"/>
                    <a:pt x="2352" y="2608"/>
                    <a:pt x="2289" y="2891"/>
                  </a:cubicBezTo>
                  <a:cubicBezTo>
                    <a:pt x="2206" y="3192"/>
                    <a:pt x="2239" y="3510"/>
                    <a:pt x="2373" y="3777"/>
                  </a:cubicBezTo>
                  <a:cubicBezTo>
                    <a:pt x="2456" y="3894"/>
                    <a:pt x="2573" y="4011"/>
                    <a:pt x="2707" y="4061"/>
                  </a:cubicBezTo>
                  <a:cubicBezTo>
                    <a:pt x="2774" y="4094"/>
                    <a:pt x="2849" y="4111"/>
                    <a:pt x="2924" y="4111"/>
                  </a:cubicBezTo>
                  <a:cubicBezTo>
                    <a:pt x="2999" y="4111"/>
                    <a:pt x="3075" y="4094"/>
                    <a:pt x="3141" y="4061"/>
                  </a:cubicBezTo>
                  <a:cubicBezTo>
                    <a:pt x="3409" y="3927"/>
                    <a:pt x="3576" y="3660"/>
                    <a:pt x="3559" y="3376"/>
                  </a:cubicBezTo>
                  <a:cubicBezTo>
                    <a:pt x="3559" y="3125"/>
                    <a:pt x="3476" y="2875"/>
                    <a:pt x="3325" y="2657"/>
                  </a:cubicBezTo>
                  <a:cubicBezTo>
                    <a:pt x="3185" y="2428"/>
                    <a:pt x="2998" y="2234"/>
                    <a:pt x="2777" y="2083"/>
                  </a:cubicBezTo>
                  <a:lnTo>
                    <a:pt x="2777" y="2083"/>
                  </a:lnTo>
                  <a:cubicBezTo>
                    <a:pt x="2931" y="1856"/>
                    <a:pt x="3122" y="1653"/>
                    <a:pt x="3342" y="1488"/>
                  </a:cubicBezTo>
                  <a:cubicBezTo>
                    <a:pt x="3627" y="1291"/>
                    <a:pt x="3958" y="1193"/>
                    <a:pt x="4295" y="1193"/>
                  </a:cubicBezTo>
                  <a:cubicBezTo>
                    <a:pt x="4531" y="1193"/>
                    <a:pt x="4769" y="1241"/>
                    <a:pt x="4996" y="1337"/>
                  </a:cubicBezTo>
                  <a:cubicBezTo>
                    <a:pt x="5041" y="1361"/>
                    <a:pt x="5084" y="1386"/>
                    <a:pt x="5126" y="1414"/>
                  </a:cubicBezTo>
                  <a:lnTo>
                    <a:pt x="5126" y="1414"/>
                  </a:lnTo>
                  <a:cubicBezTo>
                    <a:pt x="5079" y="1492"/>
                    <a:pt x="5036" y="1573"/>
                    <a:pt x="4996" y="1655"/>
                  </a:cubicBezTo>
                  <a:cubicBezTo>
                    <a:pt x="4896" y="1839"/>
                    <a:pt x="4829" y="2039"/>
                    <a:pt x="4779" y="2256"/>
                  </a:cubicBezTo>
                  <a:cubicBezTo>
                    <a:pt x="4712" y="2474"/>
                    <a:pt x="4712" y="2724"/>
                    <a:pt x="4779" y="2958"/>
                  </a:cubicBezTo>
                  <a:cubicBezTo>
                    <a:pt x="4812" y="3075"/>
                    <a:pt x="4879" y="3192"/>
                    <a:pt x="4996" y="3276"/>
                  </a:cubicBezTo>
                  <a:cubicBezTo>
                    <a:pt x="5069" y="3328"/>
                    <a:pt x="5155" y="3354"/>
                    <a:pt x="5242" y="3354"/>
                  </a:cubicBezTo>
                  <a:cubicBezTo>
                    <a:pt x="5295" y="3354"/>
                    <a:pt x="5347" y="3345"/>
                    <a:pt x="5397" y="3326"/>
                  </a:cubicBezTo>
                  <a:cubicBezTo>
                    <a:pt x="5648" y="3209"/>
                    <a:pt x="5815" y="2941"/>
                    <a:pt x="5848" y="2657"/>
                  </a:cubicBezTo>
                  <a:cubicBezTo>
                    <a:pt x="5892" y="2153"/>
                    <a:pt x="5661" y="1648"/>
                    <a:pt x="5254" y="1358"/>
                  </a:cubicBezTo>
                  <a:lnTo>
                    <a:pt x="5254" y="1358"/>
                  </a:lnTo>
                  <a:cubicBezTo>
                    <a:pt x="5516" y="925"/>
                    <a:pt x="5873" y="570"/>
                    <a:pt x="6316" y="301"/>
                  </a:cubicBezTo>
                  <a:cubicBezTo>
                    <a:pt x="6517" y="185"/>
                    <a:pt x="6717" y="84"/>
                    <a:pt x="69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9" name="Google Shape;3229;p58"/>
            <p:cNvSpPr/>
            <p:nvPr/>
          </p:nvSpPr>
          <p:spPr>
            <a:xfrm>
              <a:off x="4419160" y="2658823"/>
              <a:ext cx="373831" cy="136757"/>
            </a:xfrm>
            <a:custGeom>
              <a:avLst/>
              <a:gdLst/>
              <a:ahLst/>
              <a:cxnLst/>
              <a:rect l="l" t="t" r="r" b="b"/>
              <a:pathLst>
                <a:path w="11664" h="4267" extrusionOk="0">
                  <a:moveTo>
                    <a:pt x="3635" y="1531"/>
                  </a:moveTo>
                  <a:lnTo>
                    <a:pt x="3635" y="1531"/>
                  </a:lnTo>
                  <a:cubicBezTo>
                    <a:pt x="3643" y="1545"/>
                    <a:pt x="3652" y="1560"/>
                    <a:pt x="3660" y="1574"/>
                  </a:cubicBezTo>
                  <a:cubicBezTo>
                    <a:pt x="3810" y="1842"/>
                    <a:pt x="3911" y="2109"/>
                    <a:pt x="3944" y="2410"/>
                  </a:cubicBezTo>
                  <a:cubicBezTo>
                    <a:pt x="3994" y="2710"/>
                    <a:pt x="3861" y="3028"/>
                    <a:pt x="3610" y="3212"/>
                  </a:cubicBezTo>
                  <a:cubicBezTo>
                    <a:pt x="3493" y="3295"/>
                    <a:pt x="3326" y="3345"/>
                    <a:pt x="3176" y="3345"/>
                  </a:cubicBezTo>
                  <a:cubicBezTo>
                    <a:pt x="3025" y="3329"/>
                    <a:pt x="2875" y="3228"/>
                    <a:pt x="2808" y="3095"/>
                  </a:cubicBezTo>
                  <a:cubicBezTo>
                    <a:pt x="2741" y="2944"/>
                    <a:pt x="2724" y="2777"/>
                    <a:pt x="2758" y="2610"/>
                  </a:cubicBezTo>
                  <a:cubicBezTo>
                    <a:pt x="2808" y="2443"/>
                    <a:pt x="2875" y="2293"/>
                    <a:pt x="2975" y="2142"/>
                  </a:cubicBezTo>
                  <a:cubicBezTo>
                    <a:pt x="3166" y="1910"/>
                    <a:pt x="3380" y="1700"/>
                    <a:pt x="3635" y="1531"/>
                  </a:cubicBezTo>
                  <a:close/>
                  <a:moveTo>
                    <a:pt x="7685" y="2131"/>
                  </a:moveTo>
                  <a:cubicBezTo>
                    <a:pt x="7757" y="2220"/>
                    <a:pt x="7824" y="2313"/>
                    <a:pt x="7887" y="2410"/>
                  </a:cubicBezTo>
                  <a:cubicBezTo>
                    <a:pt x="8088" y="2694"/>
                    <a:pt x="8188" y="3061"/>
                    <a:pt x="8155" y="3429"/>
                  </a:cubicBezTo>
                  <a:cubicBezTo>
                    <a:pt x="8121" y="3763"/>
                    <a:pt x="7871" y="4047"/>
                    <a:pt x="7536" y="4131"/>
                  </a:cubicBezTo>
                  <a:cubicBezTo>
                    <a:pt x="7498" y="4139"/>
                    <a:pt x="7458" y="4143"/>
                    <a:pt x="7417" y="4143"/>
                  </a:cubicBezTo>
                  <a:cubicBezTo>
                    <a:pt x="7302" y="4143"/>
                    <a:pt x="7185" y="4109"/>
                    <a:pt x="7085" y="4047"/>
                  </a:cubicBezTo>
                  <a:cubicBezTo>
                    <a:pt x="6968" y="3947"/>
                    <a:pt x="6868" y="3813"/>
                    <a:pt x="6818" y="3663"/>
                  </a:cubicBezTo>
                  <a:cubicBezTo>
                    <a:pt x="6718" y="3362"/>
                    <a:pt x="6768" y="3045"/>
                    <a:pt x="6935" y="2794"/>
                  </a:cubicBezTo>
                  <a:cubicBezTo>
                    <a:pt x="7119" y="2543"/>
                    <a:pt x="7336" y="2343"/>
                    <a:pt x="7587" y="2192"/>
                  </a:cubicBezTo>
                  <a:cubicBezTo>
                    <a:pt x="7619" y="2171"/>
                    <a:pt x="7652" y="2151"/>
                    <a:pt x="7685" y="2131"/>
                  </a:cubicBezTo>
                  <a:close/>
                  <a:moveTo>
                    <a:pt x="1024" y="1"/>
                  </a:moveTo>
                  <a:cubicBezTo>
                    <a:pt x="978" y="1"/>
                    <a:pt x="932" y="2"/>
                    <a:pt x="886" y="4"/>
                  </a:cubicBezTo>
                  <a:cubicBezTo>
                    <a:pt x="669" y="20"/>
                    <a:pt x="435" y="54"/>
                    <a:pt x="218" y="121"/>
                  </a:cubicBezTo>
                  <a:lnTo>
                    <a:pt x="51" y="171"/>
                  </a:lnTo>
                  <a:cubicBezTo>
                    <a:pt x="34" y="187"/>
                    <a:pt x="18" y="187"/>
                    <a:pt x="1" y="204"/>
                  </a:cubicBezTo>
                  <a:cubicBezTo>
                    <a:pt x="285" y="121"/>
                    <a:pt x="586" y="70"/>
                    <a:pt x="903" y="54"/>
                  </a:cubicBezTo>
                  <a:cubicBezTo>
                    <a:pt x="1254" y="54"/>
                    <a:pt x="1605" y="104"/>
                    <a:pt x="1956" y="221"/>
                  </a:cubicBezTo>
                  <a:cubicBezTo>
                    <a:pt x="2390" y="371"/>
                    <a:pt x="2808" y="622"/>
                    <a:pt x="3159" y="939"/>
                  </a:cubicBezTo>
                  <a:cubicBezTo>
                    <a:pt x="3317" y="1084"/>
                    <a:pt x="3454" y="1250"/>
                    <a:pt x="3571" y="1428"/>
                  </a:cubicBezTo>
                  <a:lnTo>
                    <a:pt x="3571" y="1428"/>
                  </a:lnTo>
                  <a:cubicBezTo>
                    <a:pt x="3306" y="1602"/>
                    <a:pt x="3068" y="1828"/>
                    <a:pt x="2875" y="2076"/>
                  </a:cubicBezTo>
                  <a:cubicBezTo>
                    <a:pt x="2775" y="2226"/>
                    <a:pt x="2691" y="2410"/>
                    <a:pt x="2641" y="2593"/>
                  </a:cubicBezTo>
                  <a:cubicBezTo>
                    <a:pt x="2591" y="2777"/>
                    <a:pt x="2607" y="2978"/>
                    <a:pt x="2708" y="3145"/>
                  </a:cubicBezTo>
                  <a:cubicBezTo>
                    <a:pt x="2791" y="3329"/>
                    <a:pt x="2975" y="3429"/>
                    <a:pt x="3159" y="3446"/>
                  </a:cubicBezTo>
                  <a:cubicBezTo>
                    <a:pt x="3182" y="3448"/>
                    <a:pt x="3206" y="3449"/>
                    <a:pt x="3229" y="3449"/>
                  </a:cubicBezTo>
                  <a:cubicBezTo>
                    <a:pt x="3389" y="3449"/>
                    <a:pt x="3546" y="3399"/>
                    <a:pt x="3677" y="3312"/>
                  </a:cubicBezTo>
                  <a:cubicBezTo>
                    <a:pt x="3827" y="3212"/>
                    <a:pt x="3927" y="3061"/>
                    <a:pt x="3994" y="2894"/>
                  </a:cubicBezTo>
                  <a:cubicBezTo>
                    <a:pt x="4044" y="2727"/>
                    <a:pt x="4061" y="2560"/>
                    <a:pt x="4044" y="2410"/>
                  </a:cubicBezTo>
                  <a:cubicBezTo>
                    <a:pt x="4011" y="2092"/>
                    <a:pt x="3911" y="1791"/>
                    <a:pt x="3744" y="1541"/>
                  </a:cubicBezTo>
                  <a:cubicBezTo>
                    <a:pt x="3732" y="1521"/>
                    <a:pt x="3720" y="1502"/>
                    <a:pt x="3708" y="1483"/>
                  </a:cubicBezTo>
                  <a:lnTo>
                    <a:pt x="3708" y="1483"/>
                  </a:lnTo>
                  <a:cubicBezTo>
                    <a:pt x="3742" y="1463"/>
                    <a:pt x="3776" y="1443"/>
                    <a:pt x="3810" y="1424"/>
                  </a:cubicBezTo>
                  <a:cubicBezTo>
                    <a:pt x="4279" y="1154"/>
                    <a:pt x="4813" y="1008"/>
                    <a:pt x="5350" y="1008"/>
                  </a:cubicBezTo>
                  <a:cubicBezTo>
                    <a:pt x="5579" y="1008"/>
                    <a:pt x="5808" y="1035"/>
                    <a:pt x="6033" y="1090"/>
                  </a:cubicBezTo>
                  <a:cubicBezTo>
                    <a:pt x="6658" y="1239"/>
                    <a:pt x="7205" y="1576"/>
                    <a:pt x="7621" y="2056"/>
                  </a:cubicBezTo>
                  <a:lnTo>
                    <a:pt x="7621" y="2056"/>
                  </a:lnTo>
                  <a:cubicBezTo>
                    <a:pt x="7593" y="2073"/>
                    <a:pt x="7565" y="2091"/>
                    <a:pt x="7536" y="2109"/>
                  </a:cubicBezTo>
                  <a:cubicBezTo>
                    <a:pt x="7269" y="2259"/>
                    <a:pt x="7035" y="2477"/>
                    <a:pt x="6851" y="2727"/>
                  </a:cubicBezTo>
                  <a:cubicBezTo>
                    <a:pt x="6768" y="2878"/>
                    <a:pt x="6701" y="3028"/>
                    <a:pt x="6668" y="3195"/>
                  </a:cubicBezTo>
                  <a:cubicBezTo>
                    <a:pt x="6634" y="3362"/>
                    <a:pt x="6651" y="3546"/>
                    <a:pt x="6718" y="3696"/>
                  </a:cubicBezTo>
                  <a:cubicBezTo>
                    <a:pt x="6768" y="3880"/>
                    <a:pt x="6885" y="4030"/>
                    <a:pt x="7019" y="4131"/>
                  </a:cubicBezTo>
                  <a:cubicBezTo>
                    <a:pt x="7142" y="4217"/>
                    <a:pt x="7274" y="4267"/>
                    <a:pt x="7409" y="4267"/>
                  </a:cubicBezTo>
                  <a:cubicBezTo>
                    <a:pt x="7457" y="4267"/>
                    <a:pt x="7505" y="4261"/>
                    <a:pt x="7553" y="4248"/>
                  </a:cubicBezTo>
                  <a:cubicBezTo>
                    <a:pt x="7938" y="4147"/>
                    <a:pt x="8222" y="3830"/>
                    <a:pt x="8272" y="3446"/>
                  </a:cubicBezTo>
                  <a:cubicBezTo>
                    <a:pt x="8305" y="3045"/>
                    <a:pt x="8205" y="2660"/>
                    <a:pt x="7988" y="2343"/>
                  </a:cubicBezTo>
                  <a:cubicBezTo>
                    <a:pt x="7925" y="2248"/>
                    <a:pt x="7859" y="2158"/>
                    <a:pt x="7788" y="2071"/>
                  </a:cubicBezTo>
                  <a:lnTo>
                    <a:pt x="7788" y="2071"/>
                  </a:lnTo>
                  <a:cubicBezTo>
                    <a:pt x="7957" y="1977"/>
                    <a:pt x="8131" y="1896"/>
                    <a:pt x="8322" y="1825"/>
                  </a:cubicBezTo>
                  <a:cubicBezTo>
                    <a:pt x="8930" y="1574"/>
                    <a:pt x="9581" y="1448"/>
                    <a:pt x="10240" y="1448"/>
                  </a:cubicBezTo>
                  <a:cubicBezTo>
                    <a:pt x="10413" y="1448"/>
                    <a:pt x="10587" y="1457"/>
                    <a:pt x="10761" y="1474"/>
                  </a:cubicBezTo>
                  <a:cubicBezTo>
                    <a:pt x="10995" y="1507"/>
                    <a:pt x="11212" y="1541"/>
                    <a:pt x="11430" y="1591"/>
                  </a:cubicBezTo>
                  <a:lnTo>
                    <a:pt x="11613" y="1641"/>
                  </a:lnTo>
                  <a:lnTo>
                    <a:pt x="11664" y="1641"/>
                  </a:lnTo>
                  <a:cubicBezTo>
                    <a:pt x="11379" y="1524"/>
                    <a:pt x="11079" y="1457"/>
                    <a:pt x="10778" y="1424"/>
                  </a:cubicBezTo>
                  <a:cubicBezTo>
                    <a:pt x="10567" y="1399"/>
                    <a:pt x="10356" y="1387"/>
                    <a:pt x="10146" y="1387"/>
                  </a:cubicBezTo>
                  <a:cubicBezTo>
                    <a:pt x="9508" y="1387"/>
                    <a:pt x="8879" y="1502"/>
                    <a:pt x="8288" y="1741"/>
                  </a:cubicBezTo>
                  <a:cubicBezTo>
                    <a:pt x="8092" y="1815"/>
                    <a:pt x="7904" y="1898"/>
                    <a:pt x="7725" y="1997"/>
                  </a:cubicBezTo>
                  <a:lnTo>
                    <a:pt x="7725" y="1997"/>
                  </a:lnTo>
                  <a:cubicBezTo>
                    <a:pt x="7289" y="1494"/>
                    <a:pt x="6712" y="1138"/>
                    <a:pt x="6066" y="973"/>
                  </a:cubicBezTo>
                  <a:cubicBezTo>
                    <a:pt x="5826" y="917"/>
                    <a:pt x="5582" y="889"/>
                    <a:pt x="5337" y="889"/>
                  </a:cubicBezTo>
                  <a:cubicBezTo>
                    <a:pt x="4783" y="889"/>
                    <a:pt x="4231" y="1034"/>
                    <a:pt x="3744" y="1324"/>
                  </a:cubicBezTo>
                  <a:cubicBezTo>
                    <a:pt x="3710" y="1342"/>
                    <a:pt x="3676" y="1362"/>
                    <a:pt x="3643" y="1382"/>
                  </a:cubicBezTo>
                  <a:lnTo>
                    <a:pt x="3643" y="1382"/>
                  </a:lnTo>
                  <a:cubicBezTo>
                    <a:pt x="3518" y="1197"/>
                    <a:pt x="3379" y="1029"/>
                    <a:pt x="3209" y="873"/>
                  </a:cubicBezTo>
                  <a:cubicBezTo>
                    <a:pt x="2858" y="555"/>
                    <a:pt x="2440" y="304"/>
                    <a:pt x="1973" y="154"/>
                  </a:cubicBezTo>
                  <a:cubicBezTo>
                    <a:pt x="1666" y="52"/>
                    <a:pt x="1346" y="1"/>
                    <a:pt x="10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0" name="Google Shape;3230;p58"/>
            <p:cNvSpPr/>
            <p:nvPr/>
          </p:nvSpPr>
          <p:spPr>
            <a:xfrm>
              <a:off x="3916200" y="2016285"/>
              <a:ext cx="344505" cy="795000"/>
            </a:xfrm>
            <a:custGeom>
              <a:avLst/>
              <a:gdLst/>
              <a:ahLst/>
              <a:cxnLst/>
              <a:rect l="l" t="t" r="r" b="b"/>
              <a:pathLst>
                <a:path w="10749" h="24805" extrusionOk="0">
                  <a:moveTo>
                    <a:pt x="2713" y="1"/>
                  </a:moveTo>
                  <a:cubicBezTo>
                    <a:pt x="2061" y="1"/>
                    <a:pt x="2160" y="3279"/>
                    <a:pt x="2177" y="3577"/>
                  </a:cubicBezTo>
                  <a:cubicBezTo>
                    <a:pt x="2185" y="3690"/>
                    <a:pt x="2107" y="3744"/>
                    <a:pt x="2025" y="3744"/>
                  </a:cubicBezTo>
                  <a:cubicBezTo>
                    <a:pt x="1937" y="3744"/>
                    <a:pt x="1843" y="3681"/>
                    <a:pt x="1843" y="3560"/>
                  </a:cubicBezTo>
                  <a:cubicBezTo>
                    <a:pt x="1843" y="3326"/>
                    <a:pt x="2043" y="453"/>
                    <a:pt x="1358" y="386"/>
                  </a:cubicBezTo>
                  <a:cubicBezTo>
                    <a:pt x="1353" y="385"/>
                    <a:pt x="1349" y="385"/>
                    <a:pt x="1344" y="385"/>
                  </a:cubicBezTo>
                  <a:cubicBezTo>
                    <a:pt x="850" y="385"/>
                    <a:pt x="1422" y="3131"/>
                    <a:pt x="1057" y="3694"/>
                  </a:cubicBezTo>
                  <a:cubicBezTo>
                    <a:pt x="1022" y="3750"/>
                    <a:pt x="991" y="3776"/>
                    <a:pt x="964" y="3776"/>
                  </a:cubicBezTo>
                  <a:cubicBezTo>
                    <a:pt x="710" y="3776"/>
                    <a:pt x="775" y="1537"/>
                    <a:pt x="322" y="1522"/>
                  </a:cubicBezTo>
                  <a:cubicBezTo>
                    <a:pt x="306" y="1520"/>
                    <a:pt x="291" y="1519"/>
                    <a:pt x="276" y="1519"/>
                  </a:cubicBezTo>
                  <a:cubicBezTo>
                    <a:pt x="115" y="1519"/>
                    <a:pt x="1" y="1656"/>
                    <a:pt x="138" y="3109"/>
                  </a:cubicBezTo>
                  <a:cubicBezTo>
                    <a:pt x="222" y="3945"/>
                    <a:pt x="656" y="5198"/>
                    <a:pt x="690" y="6852"/>
                  </a:cubicBezTo>
                  <a:lnTo>
                    <a:pt x="706" y="6852"/>
                  </a:lnTo>
                  <a:lnTo>
                    <a:pt x="2026" y="21639"/>
                  </a:lnTo>
                  <a:cubicBezTo>
                    <a:pt x="2060" y="22274"/>
                    <a:pt x="2294" y="22875"/>
                    <a:pt x="2661" y="23377"/>
                  </a:cubicBezTo>
                  <a:cubicBezTo>
                    <a:pt x="2711" y="23444"/>
                    <a:pt x="2778" y="23510"/>
                    <a:pt x="2828" y="23560"/>
                  </a:cubicBezTo>
                  <a:cubicBezTo>
                    <a:pt x="3577" y="24398"/>
                    <a:pt x="4606" y="24805"/>
                    <a:pt x="5641" y="24805"/>
                  </a:cubicBezTo>
                  <a:cubicBezTo>
                    <a:pt x="6753" y="24805"/>
                    <a:pt x="7872" y="24335"/>
                    <a:pt x="8660" y="23427"/>
                  </a:cubicBezTo>
                  <a:lnTo>
                    <a:pt x="10748" y="21037"/>
                  </a:lnTo>
                  <a:lnTo>
                    <a:pt x="6755" y="17178"/>
                  </a:lnTo>
                  <a:lnTo>
                    <a:pt x="6053" y="18047"/>
                  </a:lnTo>
                  <a:lnTo>
                    <a:pt x="5101" y="6635"/>
                  </a:lnTo>
                  <a:cubicBezTo>
                    <a:pt x="5184" y="6334"/>
                    <a:pt x="5301" y="6033"/>
                    <a:pt x="5468" y="5766"/>
                  </a:cubicBezTo>
                  <a:cubicBezTo>
                    <a:pt x="5619" y="5515"/>
                    <a:pt x="5802" y="5281"/>
                    <a:pt x="6003" y="5081"/>
                  </a:cubicBezTo>
                  <a:cubicBezTo>
                    <a:pt x="6254" y="4813"/>
                    <a:pt x="6538" y="4580"/>
                    <a:pt x="6855" y="4396"/>
                  </a:cubicBezTo>
                  <a:cubicBezTo>
                    <a:pt x="7156" y="4262"/>
                    <a:pt x="7139" y="3828"/>
                    <a:pt x="6855" y="3761"/>
                  </a:cubicBezTo>
                  <a:cubicBezTo>
                    <a:pt x="6837" y="3758"/>
                    <a:pt x="6817" y="3756"/>
                    <a:pt x="6795" y="3756"/>
                  </a:cubicBezTo>
                  <a:cubicBezTo>
                    <a:pt x="6453" y="3756"/>
                    <a:pt x="5660" y="4127"/>
                    <a:pt x="5000" y="4897"/>
                  </a:cubicBezTo>
                  <a:cubicBezTo>
                    <a:pt x="4866" y="5047"/>
                    <a:pt x="4760" y="5111"/>
                    <a:pt x="4676" y="5111"/>
                  </a:cubicBezTo>
                  <a:cubicBezTo>
                    <a:pt x="4311" y="5111"/>
                    <a:pt x="4369" y="3912"/>
                    <a:pt x="4382" y="3410"/>
                  </a:cubicBezTo>
                  <a:cubicBezTo>
                    <a:pt x="4399" y="2808"/>
                    <a:pt x="4366" y="904"/>
                    <a:pt x="4182" y="753"/>
                  </a:cubicBezTo>
                  <a:cubicBezTo>
                    <a:pt x="4118" y="702"/>
                    <a:pt x="4052" y="676"/>
                    <a:pt x="3989" y="676"/>
                  </a:cubicBezTo>
                  <a:cubicBezTo>
                    <a:pt x="3788" y="676"/>
                    <a:pt x="3614" y="934"/>
                    <a:pt x="3614" y="1405"/>
                  </a:cubicBezTo>
                  <a:cubicBezTo>
                    <a:pt x="3614" y="2020"/>
                    <a:pt x="3481" y="3844"/>
                    <a:pt x="3150" y="3844"/>
                  </a:cubicBezTo>
                  <a:cubicBezTo>
                    <a:pt x="3149" y="3844"/>
                    <a:pt x="3147" y="3844"/>
                    <a:pt x="3146" y="3844"/>
                  </a:cubicBezTo>
                  <a:cubicBezTo>
                    <a:pt x="2828" y="3828"/>
                    <a:pt x="2962" y="703"/>
                    <a:pt x="2962" y="703"/>
                  </a:cubicBezTo>
                  <a:cubicBezTo>
                    <a:pt x="2962" y="703"/>
                    <a:pt x="3096" y="35"/>
                    <a:pt x="2728" y="1"/>
                  </a:cubicBezTo>
                  <a:cubicBezTo>
                    <a:pt x="2723" y="1"/>
                    <a:pt x="2718" y="1"/>
                    <a:pt x="271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1" name="Google Shape;3231;p58"/>
            <p:cNvSpPr/>
            <p:nvPr/>
          </p:nvSpPr>
          <p:spPr>
            <a:xfrm>
              <a:off x="4419705" y="1741007"/>
              <a:ext cx="312231" cy="617604"/>
            </a:xfrm>
            <a:custGeom>
              <a:avLst/>
              <a:gdLst/>
              <a:ahLst/>
              <a:cxnLst/>
              <a:rect l="l" t="t" r="r" b="b"/>
              <a:pathLst>
                <a:path w="9742" h="19270" extrusionOk="0">
                  <a:moveTo>
                    <a:pt x="4108" y="1"/>
                  </a:moveTo>
                  <a:cubicBezTo>
                    <a:pt x="2968" y="1"/>
                    <a:pt x="1803" y="228"/>
                    <a:pt x="686" y="671"/>
                  </a:cubicBezTo>
                  <a:cubicBezTo>
                    <a:pt x="686" y="671"/>
                    <a:pt x="1" y="6619"/>
                    <a:pt x="402" y="9376"/>
                  </a:cubicBezTo>
                  <a:cubicBezTo>
                    <a:pt x="836" y="12283"/>
                    <a:pt x="3042" y="12667"/>
                    <a:pt x="3042" y="12667"/>
                  </a:cubicBezTo>
                  <a:cubicBezTo>
                    <a:pt x="3042" y="12667"/>
                    <a:pt x="3058" y="14489"/>
                    <a:pt x="3042" y="16210"/>
                  </a:cubicBezTo>
                  <a:cubicBezTo>
                    <a:pt x="3025" y="17847"/>
                    <a:pt x="4445" y="19217"/>
                    <a:pt x="6200" y="19267"/>
                  </a:cubicBezTo>
                  <a:cubicBezTo>
                    <a:pt x="6244" y="19269"/>
                    <a:pt x="6288" y="19270"/>
                    <a:pt x="6332" y="19270"/>
                  </a:cubicBezTo>
                  <a:cubicBezTo>
                    <a:pt x="8009" y="19270"/>
                    <a:pt x="9359" y="18039"/>
                    <a:pt x="9408" y="16460"/>
                  </a:cubicBezTo>
                  <a:lnTo>
                    <a:pt x="9742" y="2475"/>
                  </a:lnTo>
                  <a:cubicBezTo>
                    <a:pt x="8282" y="798"/>
                    <a:pt x="6241" y="1"/>
                    <a:pt x="410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2" name="Google Shape;3232;p58"/>
            <p:cNvSpPr/>
            <p:nvPr/>
          </p:nvSpPr>
          <p:spPr>
            <a:xfrm>
              <a:off x="4460954" y="1898341"/>
              <a:ext cx="24134" cy="22723"/>
            </a:xfrm>
            <a:custGeom>
              <a:avLst/>
              <a:gdLst/>
              <a:ahLst/>
              <a:cxnLst/>
              <a:rect l="l" t="t" r="r" b="b"/>
              <a:pathLst>
                <a:path w="753" h="709" extrusionOk="0">
                  <a:moveTo>
                    <a:pt x="333" y="1"/>
                  </a:moveTo>
                  <a:cubicBezTo>
                    <a:pt x="168" y="1"/>
                    <a:pt x="15" y="141"/>
                    <a:pt x="0" y="323"/>
                  </a:cubicBezTo>
                  <a:cubicBezTo>
                    <a:pt x="0" y="523"/>
                    <a:pt x="151" y="691"/>
                    <a:pt x="351" y="707"/>
                  </a:cubicBezTo>
                  <a:cubicBezTo>
                    <a:pt x="361" y="708"/>
                    <a:pt x="371" y="709"/>
                    <a:pt x="382" y="709"/>
                  </a:cubicBezTo>
                  <a:cubicBezTo>
                    <a:pt x="570" y="709"/>
                    <a:pt x="736" y="563"/>
                    <a:pt x="752" y="373"/>
                  </a:cubicBezTo>
                  <a:cubicBezTo>
                    <a:pt x="752" y="173"/>
                    <a:pt x="585" y="6"/>
                    <a:pt x="384" y="6"/>
                  </a:cubicBezTo>
                  <a:cubicBezTo>
                    <a:pt x="367" y="2"/>
                    <a:pt x="350" y="1"/>
                    <a:pt x="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3" name="Google Shape;3233;p58"/>
            <p:cNvSpPr/>
            <p:nvPr/>
          </p:nvSpPr>
          <p:spPr>
            <a:xfrm>
              <a:off x="4441115" y="1882957"/>
              <a:ext cx="48235" cy="13140"/>
            </a:xfrm>
            <a:custGeom>
              <a:avLst/>
              <a:gdLst/>
              <a:ahLst/>
              <a:cxnLst/>
              <a:rect l="l" t="t" r="r" b="b"/>
              <a:pathLst>
                <a:path w="1505" h="410" extrusionOk="0">
                  <a:moveTo>
                    <a:pt x="753" y="1"/>
                  </a:moveTo>
                  <a:cubicBezTo>
                    <a:pt x="536" y="1"/>
                    <a:pt x="335" y="68"/>
                    <a:pt x="168" y="185"/>
                  </a:cubicBezTo>
                  <a:cubicBezTo>
                    <a:pt x="51" y="268"/>
                    <a:pt x="1" y="369"/>
                    <a:pt x="34" y="385"/>
                  </a:cubicBezTo>
                  <a:cubicBezTo>
                    <a:pt x="38" y="391"/>
                    <a:pt x="45" y="393"/>
                    <a:pt x="55" y="393"/>
                  </a:cubicBezTo>
                  <a:cubicBezTo>
                    <a:pt x="132" y="393"/>
                    <a:pt x="396" y="235"/>
                    <a:pt x="753" y="235"/>
                  </a:cubicBezTo>
                  <a:cubicBezTo>
                    <a:pt x="1112" y="235"/>
                    <a:pt x="1378" y="409"/>
                    <a:pt x="1465" y="409"/>
                  </a:cubicBezTo>
                  <a:cubicBezTo>
                    <a:pt x="1475" y="409"/>
                    <a:pt x="1483" y="407"/>
                    <a:pt x="1488" y="402"/>
                  </a:cubicBezTo>
                  <a:cubicBezTo>
                    <a:pt x="1505" y="369"/>
                    <a:pt x="1471" y="285"/>
                    <a:pt x="1338" y="185"/>
                  </a:cubicBezTo>
                  <a:cubicBezTo>
                    <a:pt x="1171" y="68"/>
                    <a:pt x="953" y="1"/>
                    <a:pt x="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4" name="Google Shape;3234;p58"/>
            <p:cNvSpPr/>
            <p:nvPr/>
          </p:nvSpPr>
          <p:spPr>
            <a:xfrm>
              <a:off x="4592134" y="1902090"/>
              <a:ext cx="23589" cy="22723"/>
            </a:xfrm>
            <a:custGeom>
              <a:avLst/>
              <a:gdLst/>
              <a:ahLst/>
              <a:cxnLst/>
              <a:rect l="l" t="t" r="r" b="b"/>
              <a:pathLst>
                <a:path w="736" h="709" extrusionOk="0">
                  <a:moveTo>
                    <a:pt x="329" y="1"/>
                  </a:moveTo>
                  <a:cubicBezTo>
                    <a:pt x="154" y="1"/>
                    <a:pt x="16" y="141"/>
                    <a:pt x="1" y="323"/>
                  </a:cubicBezTo>
                  <a:cubicBezTo>
                    <a:pt x="1" y="523"/>
                    <a:pt x="151" y="691"/>
                    <a:pt x="352" y="707"/>
                  </a:cubicBezTo>
                  <a:cubicBezTo>
                    <a:pt x="362" y="708"/>
                    <a:pt x="372" y="709"/>
                    <a:pt x="382" y="709"/>
                  </a:cubicBezTo>
                  <a:cubicBezTo>
                    <a:pt x="569" y="709"/>
                    <a:pt x="720" y="563"/>
                    <a:pt x="736" y="373"/>
                  </a:cubicBezTo>
                  <a:cubicBezTo>
                    <a:pt x="736" y="173"/>
                    <a:pt x="586" y="5"/>
                    <a:pt x="385" y="5"/>
                  </a:cubicBezTo>
                  <a:cubicBezTo>
                    <a:pt x="366" y="2"/>
                    <a:pt x="348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5" name="Google Shape;3235;p58"/>
            <p:cNvSpPr/>
            <p:nvPr/>
          </p:nvSpPr>
          <p:spPr>
            <a:xfrm>
              <a:off x="4574475" y="1889399"/>
              <a:ext cx="48235" cy="12596"/>
            </a:xfrm>
            <a:custGeom>
              <a:avLst/>
              <a:gdLst/>
              <a:ahLst/>
              <a:cxnLst/>
              <a:rect l="l" t="t" r="r" b="b"/>
              <a:pathLst>
                <a:path w="1505" h="393" extrusionOk="0">
                  <a:moveTo>
                    <a:pt x="752" y="0"/>
                  </a:moveTo>
                  <a:cubicBezTo>
                    <a:pt x="552" y="0"/>
                    <a:pt x="335" y="51"/>
                    <a:pt x="168" y="168"/>
                  </a:cubicBezTo>
                  <a:cubicBezTo>
                    <a:pt x="51" y="268"/>
                    <a:pt x="0" y="351"/>
                    <a:pt x="34" y="385"/>
                  </a:cubicBezTo>
                  <a:cubicBezTo>
                    <a:pt x="36" y="387"/>
                    <a:pt x="40" y="389"/>
                    <a:pt x="46" y="389"/>
                  </a:cubicBezTo>
                  <a:cubicBezTo>
                    <a:pt x="109" y="389"/>
                    <a:pt x="359" y="233"/>
                    <a:pt x="705" y="233"/>
                  </a:cubicBezTo>
                  <a:cubicBezTo>
                    <a:pt x="720" y="233"/>
                    <a:pt x="736" y="234"/>
                    <a:pt x="752" y="234"/>
                  </a:cubicBezTo>
                  <a:cubicBezTo>
                    <a:pt x="1109" y="234"/>
                    <a:pt x="1386" y="393"/>
                    <a:pt x="1467" y="393"/>
                  </a:cubicBezTo>
                  <a:cubicBezTo>
                    <a:pt x="1477" y="393"/>
                    <a:pt x="1484" y="390"/>
                    <a:pt x="1487" y="385"/>
                  </a:cubicBezTo>
                  <a:cubicBezTo>
                    <a:pt x="1504" y="368"/>
                    <a:pt x="1471" y="285"/>
                    <a:pt x="1337" y="184"/>
                  </a:cubicBezTo>
                  <a:cubicBezTo>
                    <a:pt x="1170" y="67"/>
                    <a:pt x="970" y="0"/>
                    <a:pt x="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6" name="Google Shape;3236;p58"/>
            <p:cNvSpPr/>
            <p:nvPr/>
          </p:nvSpPr>
          <p:spPr>
            <a:xfrm>
              <a:off x="4495215" y="1889399"/>
              <a:ext cx="41280" cy="106951"/>
            </a:xfrm>
            <a:custGeom>
              <a:avLst/>
              <a:gdLst/>
              <a:ahLst/>
              <a:cxnLst/>
              <a:rect l="l" t="t" r="r" b="b"/>
              <a:pathLst>
                <a:path w="1288" h="3337" extrusionOk="0">
                  <a:moveTo>
                    <a:pt x="1236" y="0"/>
                  </a:moveTo>
                  <a:cubicBezTo>
                    <a:pt x="1196" y="0"/>
                    <a:pt x="799" y="863"/>
                    <a:pt x="385" y="1955"/>
                  </a:cubicBezTo>
                  <a:cubicBezTo>
                    <a:pt x="268" y="2223"/>
                    <a:pt x="168" y="2490"/>
                    <a:pt x="84" y="2741"/>
                  </a:cubicBezTo>
                  <a:cubicBezTo>
                    <a:pt x="17" y="2858"/>
                    <a:pt x="1" y="2991"/>
                    <a:pt x="17" y="3142"/>
                  </a:cubicBezTo>
                  <a:cubicBezTo>
                    <a:pt x="51" y="3209"/>
                    <a:pt x="118" y="3259"/>
                    <a:pt x="184" y="3292"/>
                  </a:cubicBezTo>
                  <a:cubicBezTo>
                    <a:pt x="251" y="3309"/>
                    <a:pt x="301" y="3309"/>
                    <a:pt x="368" y="3309"/>
                  </a:cubicBezTo>
                  <a:cubicBezTo>
                    <a:pt x="495" y="3328"/>
                    <a:pt x="623" y="3336"/>
                    <a:pt x="750" y="3336"/>
                  </a:cubicBezTo>
                  <a:cubicBezTo>
                    <a:pt x="840" y="3336"/>
                    <a:pt x="930" y="3332"/>
                    <a:pt x="1020" y="3325"/>
                  </a:cubicBezTo>
                  <a:cubicBezTo>
                    <a:pt x="803" y="3259"/>
                    <a:pt x="585" y="3209"/>
                    <a:pt x="368" y="3192"/>
                  </a:cubicBezTo>
                  <a:cubicBezTo>
                    <a:pt x="268" y="3192"/>
                    <a:pt x="168" y="3158"/>
                    <a:pt x="151" y="3092"/>
                  </a:cubicBezTo>
                  <a:cubicBezTo>
                    <a:pt x="151" y="2991"/>
                    <a:pt x="168" y="2874"/>
                    <a:pt x="234" y="2791"/>
                  </a:cubicBezTo>
                  <a:cubicBezTo>
                    <a:pt x="335" y="2540"/>
                    <a:pt x="435" y="2290"/>
                    <a:pt x="535" y="2022"/>
                  </a:cubicBezTo>
                  <a:cubicBezTo>
                    <a:pt x="970" y="919"/>
                    <a:pt x="1287" y="17"/>
                    <a:pt x="1237" y="0"/>
                  </a:cubicBezTo>
                  <a:cubicBezTo>
                    <a:pt x="1237" y="0"/>
                    <a:pt x="1236" y="0"/>
                    <a:pt x="12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7" name="Google Shape;3237;p58"/>
            <p:cNvSpPr/>
            <p:nvPr/>
          </p:nvSpPr>
          <p:spPr>
            <a:xfrm>
              <a:off x="4517169" y="2115383"/>
              <a:ext cx="124803" cy="54581"/>
            </a:xfrm>
            <a:custGeom>
              <a:avLst/>
              <a:gdLst/>
              <a:ahLst/>
              <a:cxnLst/>
              <a:rect l="l" t="t" r="r" b="b"/>
              <a:pathLst>
                <a:path w="3894" h="1703" extrusionOk="0">
                  <a:moveTo>
                    <a:pt x="3894" y="0"/>
                  </a:moveTo>
                  <a:cubicBezTo>
                    <a:pt x="2761" y="654"/>
                    <a:pt x="1492" y="989"/>
                    <a:pt x="187" y="989"/>
                  </a:cubicBezTo>
                  <a:cubicBezTo>
                    <a:pt x="125" y="989"/>
                    <a:pt x="63" y="988"/>
                    <a:pt x="1" y="986"/>
                  </a:cubicBezTo>
                  <a:lnTo>
                    <a:pt x="1" y="986"/>
                  </a:lnTo>
                  <a:lnTo>
                    <a:pt x="34" y="1671"/>
                  </a:lnTo>
                  <a:cubicBezTo>
                    <a:pt x="239" y="1693"/>
                    <a:pt x="434" y="1703"/>
                    <a:pt x="620" y="1703"/>
                  </a:cubicBezTo>
                  <a:cubicBezTo>
                    <a:pt x="3057" y="1703"/>
                    <a:pt x="3894" y="1"/>
                    <a:pt x="3894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8" name="Google Shape;3238;p58"/>
            <p:cNvSpPr/>
            <p:nvPr/>
          </p:nvSpPr>
          <p:spPr>
            <a:xfrm>
              <a:off x="4524124" y="2005067"/>
              <a:ext cx="43941" cy="36441"/>
            </a:xfrm>
            <a:custGeom>
              <a:avLst/>
              <a:gdLst/>
              <a:ahLst/>
              <a:cxnLst/>
              <a:rect l="l" t="t" r="r" b="b"/>
              <a:pathLst>
                <a:path w="1371" h="1137" extrusionOk="0">
                  <a:moveTo>
                    <a:pt x="1287" y="1"/>
                  </a:moveTo>
                  <a:cubicBezTo>
                    <a:pt x="1221" y="1"/>
                    <a:pt x="1221" y="435"/>
                    <a:pt x="836" y="736"/>
                  </a:cubicBezTo>
                  <a:cubicBezTo>
                    <a:pt x="469" y="1036"/>
                    <a:pt x="1" y="986"/>
                    <a:pt x="1" y="1036"/>
                  </a:cubicBezTo>
                  <a:cubicBezTo>
                    <a:pt x="1" y="1070"/>
                    <a:pt x="101" y="1137"/>
                    <a:pt x="302" y="1137"/>
                  </a:cubicBezTo>
                  <a:cubicBezTo>
                    <a:pt x="552" y="1137"/>
                    <a:pt x="803" y="1053"/>
                    <a:pt x="1003" y="903"/>
                  </a:cubicBezTo>
                  <a:cubicBezTo>
                    <a:pt x="1187" y="752"/>
                    <a:pt x="1321" y="535"/>
                    <a:pt x="1354" y="285"/>
                  </a:cubicBezTo>
                  <a:cubicBezTo>
                    <a:pt x="1371" y="101"/>
                    <a:pt x="1321" y="1"/>
                    <a:pt x="1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9" name="Google Shape;3239;p58"/>
            <p:cNvSpPr/>
            <p:nvPr/>
          </p:nvSpPr>
          <p:spPr>
            <a:xfrm>
              <a:off x="4426660" y="1687420"/>
              <a:ext cx="265662" cy="185602"/>
            </a:xfrm>
            <a:custGeom>
              <a:avLst/>
              <a:gdLst/>
              <a:ahLst/>
              <a:cxnLst/>
              <a:rect l="l" t="t" r="r" b="b"/>
              <a:pathLst>
                <a:path w="8289" h="5791" extrusionOk="0">
                  <a:moveTo>
                    <a:pt x="4397" y="1"/>
                  </a:moveTo>
                  <a:cubicBezTo>
                    <a:pt x="4302" y="1"/>
                    <a:pt x="4206" y="2"/>
                    <a:pt x="4111" y="3"/>
                  </a:cubicBezTo>
                  <a:cubicBezTo>
                    <a:pt x="3075" y="20"/>
                    <a:pt x="1972" y="170"/>
                    <a:pt x="1187" y="772"/>
                  </a:cubicBezTo>
                  <a:cubicBezTo>
                    <a:pt x="619" y="1240"/>
                    <a:pt x="251" y="1908"/>
                    <a:pt x="151" y="2643"/>
                  </a:cubicBezTo>
                  <a:cubicBezTo>
                    <a:pt x="34" y="3512"/>
                    <a:pt x="1" y="4381"/>
                    <a:pt x="68" y="5267"/>
                  </a:cubicBezTo>
                  <a:cubicBezTo>
                    <a:pt x="68" y="5434"/>
                    <a:pt x="135" y="5601"/>
                    <a:pt x="285" y="5718"/>
                  </a:cubicBezTo>
                  <a:cubicBezTo>
                    <a:pt x="374" y="5769"/>
                    <a:pt x="483" y="5791"/>
                    <a:pt x="589" y="5791"/>
                  </a:cubicBezTo>
                  <a:cubicBezTo>
                    <a:pt x="622" y="5791"/>
                    <a:pt x="654" y="5788"/>
                    <a:pt x="686" y="5785"/>
                  </a:cubicBezTo>
                  <a:cubicBezTo>
                    <a:pt x="1906" y="5718"/>
                    <a:pt x="3209" y="4815"/>
                    <a:pt x="4111" y="4130"/>
                  </a:cubicBezTo>
                  <a:lnTo>
                    <a:pt x="4111" y="4130"/>
                  </a:lnTo>
                  <a:cubicBezTo>
                    <a:pt x="3877" y="4431"/>
                    <a:pt x="2641" y="5200"/>
                    <a:pt x="2407" y="5500"/>
                  </a:cubicBezTo>
                  <a:cubicBezTo>
                    <a:pt x="4412" y="5150"/>
                    <a:pt x="7219" y="3596"/>
                    <a:pt x="8272" y="2092"/>
                  </a:cubicBezTo>
                  <a:lnTo>
                    <a:pt x="8288" y="2042"/>
                  </a:lnTo>
                  <a:cubicBezTo>
                    <a:pt x="8171" y="1290"/>
                    <a:pt x="7486" y="655"/>
                    <a:pt x="6684" y="354"/>
                  </a:cubicBezTo>
                  <a:cubicBezTo>
                    <a:pt x="5983" y="71"/>
                    <a:pt x="5190" y="1"/>
                    <a:pt x="43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0" name="Google Shape;3240;p58"/>
            <p:cNvSpPr/>
            <p:nvPr/>
          </p:nvSpPr>
          <p:spPr>
            <a:xfrm>
              <a:off x="4622133" y="1697964"/>
              <a:ext cx="178775" cy="325340"/>
            </a:xfrm>
            <a:custGeom>
              <a:avLst/>
              <a:gdLst/>
              <a:ahLst/>
              <a:cxnLst/>
              <a:rect l="l" t="t" r="r" b="b"/>
              <a:pathLst>
                <a:path w="5578" h="10151" extrusionOk="0">
                  <a:moveTo>
                    <a:pt x="564" y="1"/>
                  </a:moveTo>
                  <a:cubicBezTo>
                    <a:pt x="383" y="1"/>
                    <a:pt x="195" y="9"/>
                    <a:pt x="0" y="25"/>
                  </a:cubicBezTo>
                  <a:lnTo>
                    <a:pt x="1254" y="1613"/>
                  </a:lnTo>
                  <a:cubicBezTo>
                    <a:pt x="1254" y="1613"/>
                    <a:pt x="234" y="4954"/>
                    <a:pt x="2390" y="7243"/>
                  </a:cubicBezTo>
                  <a:cubicBezTo>
                    <a:pt x="2390" y="7243"/>
                    <a:pt x="2523" y="8597"/>
                    <a:pt x="4027" y="10151"/>
                  </a:cubicBezTo>
                  <a:cubicBezTo>
                    <a:pt x="4027" y="10151"/>
                    <a:pt x="4896" y="10134"/>
                    <a:pt x="5214" y="8513"/>
                  </a:cubicBezTo>
                  <a:cubicBezTo>
                    <a:pt x="5347" y="7878"/>
                    <a:pt x="5447" y="7227"/>
                    <a:pt x="5498" y="6592"/>
                  </a:cubicBezTo>
                  <a:cubicBezTo>
                    <a:pt x="5578" y="5145"/>
                    <a:pt x="5179" y="1"/>
                    <a:pt x="5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1" name="Google Shape;3241;p58"/>
            <p:cNvSpPr/>
            <p:nvPr/>
          </p:nvSpPr>
          <p:spPr>
            <a:xfrm>
              <a:off x="4692291" y="1921224"/>
              <a:ext cx="59998" cy="90830"/>
            </a:xfrm>
            <a:custGeom>
              <a:avLst/>
              <a:gdLst/>
              <a:ahLst/>
              <a:cxnLst/>
              <a:rect l="l" t="t" r="r" b="b"/>
              <a:pathLst>
                <a:path w="1872" h="2834" extrusionOk="0">
                  <a:moveTo>
                    <a:pt x="471" y="0"/>
                  </a:moveTo>
                  <a:cubicBezTo>
                    <a:pt x="362" y="0"/>
                    <a:pt x="255" y="9"/>
                    <a:pt x="151" y="27"/>
                  </a:cubicBezTo>
                  <a:lnTo>
                    <a:pt x="0" y="2683"/>
                  </a:lnTo>
                  <a:cubicBezTo>
                    <a:pt x="124" y="2785"/>
                    <a:pt x="279" y="2833"/>
                    <a:pt x="433" y="2833"/>
                  </a:cubicBezTo>
                  <a:cubicBezTo>
                    <a:pt x="507" y="2833"/>
                    <a:pt x="581" y="2822"/>
                    <a:pt x="652" y="2800"/>
                  </a:cubicBezTo>
                  <a:cubicBezTo>
                    <a:pt x="852" y="2717"/>
                    <a:pt x="1053" y="2583"/>
                    <a:pt x="1203" y="2433"/>
                  </a:cubicBezTo>
                  <a:cubicBezTo>
                    <a:pt x="1437" y="2216"/>
                    <a:pt x="1621" y="1948"/>
                    <a:pt x="1755" y="1647"/>
                  </a:cubicBezTo>
                  <a:cubicBezTo>
                    <a:pt x="1872" y="1363"/>
                    <a:pt x="1872" y="1029"/>
                    <a:pt x="1755" y="728"/>
                  </a:cubicBezTo>
                  <a:cubicBezTo>
                    <a:pt x="1621" y="444"/>
                    <a:pt x="1370" y="210"/>
                    <a:pt x="1070" y="110"/>
                  </a:cubicBezTo>
                  <a:cubicBezTo>
                    <a:pt x="884" y="34"/>
                    <a:pt x="676" y="0"/>
                    <a:pt x="47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2" name="Google Shape;3242;p58"/>
            <p:cNvSpPr/>
            <p:nvPr/>
          </p:nvSpPr>
          <p:spPr>
            <a:xfrm>
              <a:off x="3981678" y="2445242"/>
              <a:ext cx="831665" cy="425239"/>
            </a:xfrm>
            <a:custGeom>
              <a:avLst/>
              <a:gdLst/>
              <a:ahLst/>
              <a:cxnLst/>
              <a:rect l="l" t="t" r="r" b="b"/>
              <a:pathLst>
                <a:path w="25949" h="13268" extrusionOk="0">
                  <a:moveTo>
                    <a:pt x="13918" y="1"/>
                  </a:moveTo>
                  <a:lnTo>
                    <a:pt x="0" y="101"/>
                  </a:lnTo>
                  <a:lnTo>
                    <a:pt x="3375" y="13268"/>
                  </a:lnTo>
                  <a:lnTo>
                    <a:pt x="25948" y="13268"/>
                  </a:lnTo>
                  <a:lnTo>
                    <a:pt x="25948" y="11948"/>
                  </a:lnTo>
                  <a:lnTo>
                    <a:pt x="16642" y="11948"/>
                  </a:lnTo>
                  <a:lnTo>
                    <a:pt x="139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3" name="Google Shape;3243;p58"/>
            <p:cNvSpPr/>
            <p:nvPr/>
          </p:nvSpPr>
          <p:spPr>
            <a:xfrm>
              <a:off x="4186221" y="2611069"/>
              <a:ext cx="69645" cy="75702"/>
            </a:xfrm>
            <a:custGeom>
              <a:avLst/>
              <a:gdLst/>
              <a:ahLst/>
              <a:cxnLst/>
              <a:rect l="l" t="t" r="r" b="b"/>
              <a:pathLst>
                <a:path w="2173" h="2362" extrusionOk="0">
                  <a:moveTo>
                    <a:pt x="953" y="1"/>
                  </a:moveTo>
                  <a:cubicBezTo>
                    <a:pt x="874" y="1"/>
                    <a:pt x="796" y="14"/>
                    <a:pt x="719" y="40"/>
                  </a:cubicBezTo>
                  <a:cubicBezTo>
                    <a:pt x="218" y="190"/>
                    <a:pt x="1" y="842"/>
                    <a:pt x="201" y="1460"/>
                  </a:cubicBezTo>
                  <a:cubicBezTo>
                    <a:pt x="387" y="2002"/>
                    <a:pt x="816" y="2362"/>
                    <a:pt x="1239" y="2362"/>
                  </a:cubicBezTo>
                  <a:cubicBezTo>
                    <a:pt x="1311" y="2362"/>
                    <a:pt x="1383" y="2351"/>
                    <a:pt x="1454" y="2329"/>
                  </a:cubicBezTo>
                  <a:cubicBezTo>
                    <a:pt x="1939" y="2179"/>
                    <a:pt x="2173" y="1527"/>
                    <a:pt x="1956" y="892"/>
                  </a:cubicBezTo>
                  <a:cubicBezTo>
                    <a:pt x="1787" y="358"/>
                    <a:pt x="1370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4" name="Google Shape;3244;p58"/>
            <p:cNvSpPr/>
            <p:nvPr/>
          </p:nvSpPr>
          <p:spPr>
            <a:xfrm>
              <a:off x="4302434" y="2737634"/>
              <a:ext cx="788622" cy="250599"/>
            </a:xfrm>
            <a:custGeom>
              <a:avLst/>
              <a:gdLst/>
              <a:ahLst/>
              <a:cxnLst/>
              <a:rect l="l" t="t" r="r" b="b"/>
              <a:pathLst>
                <a:path w="24606" h="7819" extrusionOk="0">
                  <a:moveTo>
                    <a:pt x="23693" y="1"/>
                  </a:moveTo>
                  <a:lnTo>
                    <a:pt x="17260" y="485"/>
                  </a:lnTo>
                  <a:lnTo>
                    <a:pt x="17845" y="2891"/>
                  </a:lnTo>
                  <a:lnTo>
                    <a:pt x="5665" y="3977"/>
                  </a:lnTo>
                  <a:lnTo>
                    <a:pt x="5665" y="3994"/>
                  </a:lnTo>
                  <a:lnTo>
                    <a:pt x="5113" y="4011"/>
                  </a:lnTo>
                  <a:cubicBezTo>
                    <a:pt x="4295" y="3827"/>
                    <a:pt x="3610" y="3259"/>
                    <a:pt x="3275" y="2490"/>
                  </a:cubicBezTo>
                  <a:cubicBezTo>
                    <a:pt x="3197" y="2286"/>
                    <a:pt x="3074" y="2053"/>
                    <a:pt x="2880" y="2053"/>
                  </a:cubicBezTo>
                  <a:cubicBezTo>
                    <a:pt x="2867" y="2053"/>
                    <a:pt x="2854" y="2054"/>
                    <a:pt x="2841" y="2056"/>
                  </a:cubicBezTo>
                  <a:cubicBezTo>
                    <a:pt x="2724" y="2089"/>
                    <a:pt x="2640" y="2206"/>
                    <a:pt x="2624" y="2323"/>
                  </a:cubicBezTo>
                  <a:cubicBezTo>
                    <a:pt x="2624" y="2440"/>
                    <a:pt x="2640" y="2557"/>
                    <a:pt x="2691" y="2674"/>
                  </a:cubicBezTo>
                  <a:cubicBezTo>
                    <a:pt x="2841" y="3159"/>
                    <a:pt x="3041" y="3627"/>
                    <a:pt x="3275" y="4061"/>
                  </a:cubicBezTo>
                  <a:lnTo>
                    <a:pt x="0" y="4161"/>
                  </a:lnTo>
                  <a:cubicBezTo>
                    <a:pt x="0" y="4161"/>
                    <a:pt x="779" y="7818"/>
                    <a:pt x="4813" y="7818"/>
                  </a:cubicBezTo>
                  <a:cubicBezTo>
                    <a:pt x="4959" y="7818"/>
                    <a:pt x="5109" y="7814"/>
                    <a:pt x="5264" y="7804"/>
                  </a:cubicBezTo>
                  <a:lnTo>
                    <a:pt x="19232" y="7787"/>
                  </a:lnTo>
                  <a:cubicBezTo>
                    <a:pt x="19298" y="7790"/>
                    <a:pt x="19364" y="7791"/>
                    <a:pt x="19429" y="7791"/>
                  </a:cubicBezTo>
                  <a:cubicBezTo>
                    <a:pt x="22327" y="7791"/>
                    <a:pt x="24605" y="5282"/>
                    <a:pt x="24295" y="2373"/>
                  </a:cubicBezTo>
                  <a:lnTo>
                    <a:pt x="23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5" name="Google Shape;3245;p58"/>
            <p:cNvSpPr/>
            <p:nvPr/>
          </p:nvSpPr>
          <p:spPr>
            <a:xfrm>
              <a:off x="4700591" y="1934910"/>
              <a:ext cx="30832" cy="52113"/>
            </a:xfrm>
            <a:custGeom>
              <a:avLst/>
              <a:gdLst/>
              <a:ahLst/>
              <a:cxnLst/>
              <a:rect l="l" t="t" r="r" b="b"/>
              <a:pathLst>
                <a:path w="962" h="1626" extrusionOk="0">
                  <a:moveTo>
                    <a:pt x="393" y="1"/>
                  </a:moveTo>
                  <a:cubicBezTo>
                    <a:pt x="109" y="1"/>
                    <a:pt x="9" y="201"/>
                    <a:pt x="42" y="201"/>
                  </a:cubicBezTo>
                  <a:cubicBezTo>
                    <a:pt x="46" y="206"/>
                    <a:pt x="52" y="207"/>
                    <a:pt x="59" y="207"/>
                  </a:cubicBezTo>
                  <a:cubicBezTo>
                    <a:pt x="97" y="207"/>
                    <a:pt x="173" y="155"/>
                    <a:pt x="283" y="155"/>
                  </a:cubicBezTo>
                  <a:cubicBezTo>
                    <a:pt x="312" y="155"/>
                    <a:pt x="343" y="159"/>
                    <a:pt x="376" y="168"/>
                  </a:cubicBezTo>
                  <a:cubicBezTo>
                    <a:pt x="610" y="268"/>
                    <a:pt x="744" y="519"/>
                    <a:pt x="694" y="769"/>
                  </a:cubicBezTo>
                  <a:cubicBezTo>
                    <a:pt x="660" y="1087"/>
                    <a:pt x="527" y="1388"/>
                    <a:pt x="360" y="1454"/>
                  </a:cubicBezTo>
                  <a:cubicBezTo>
                    <a:pt x="293" y="1484"/>
                    <a:pt x="236" y="1493"/>
                    <a:pt x="188" y="1493"/>
                  </a:cubicBezTo>
                  <a:cubicBezTo>
                    <a:pt x="129" y="1493"/>
                    <a:pt x="85" y="1479"/>
                    <a:pt x="61" y="1479"/>
                  </a:cubicBezTo>
                  <a:cubicBezTo>
                    <a:pt x="52" y="1479"/>
                    <a:pt x="45" y="1482"/>
                    <a:pt x="42" y="1488"/>
                  </a:cubicBezTo>
                  <a:cubicBezTo>
                    <a:pt x="1" y="1488"/>
                    <a:pt x="85" y="1625"/>
                    <a:pt x="276" y="1625"/>
                  </a:cubicBezTo>
                  <a:cubicBezTo>
                    <a:pt x="316" y="1625"/>
                    <a:pt x="361" y="1619"/>
                    <a:pt x="410" y="1605"/>
                  </a:cubicBezTo>
                  <a:cubicBezTo>
                    <a:pt x="577" y="1555"/>
                    <a:pt x="694" y="1454"/>
                    <a:pt x="777" y="1304"/>
                  </a:cubicBezTo>
                  <a:cubicBezTo>
                    <a:pt x="861" y="1154"/>
                    <a:pt x="911" y="970"/>
                    <a:pt x="928" y="803"/>
                  </a:cubicBezTo>
                  <a:cubicBezTo>
                    <a:pt x="961" y="602"/>
                    <a:pt x="911" y="418"/>
                    <a:pt x="811" y="251"/>
                  </a:cubicBezTo>
                  <a:cubicBezTo>
                    <a:pt x="710" y="118"/>
                    <a:pt x="560" y="17"/>
                    <a:pt x="393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sp>
        <p:nvSpPr>
          <p:cNvPr id="56" name="Google Shape;3246;p58"/>
          <p:cNvSpPr/>
          <p:nvPr/>
        </p:nvSpPr>
        <p:spPr>
          <a:xfrm>
            <a:off x="1482517" y="1587341"/>
            <a:ext cx="1102103" cy="1056560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arker Grotesque" panose="020B0604020202020204" charset="0"/>
            </a:endParaRPr>
          </a:p>
        </p:txBody>
      </p:sp>
      <p:grpSp>
        <p:nvGrpSpPr>
          <p:cNvPr id="57" name="Google Shape;3247;p58"/>
          <p:cNvGrpSpPr/>
          <p:nvPr/>
        </p:nvGrpSpPr>
        <p:grpSpPr>
          <a:xfrm>
            <a:off x="1491256" y="1300910"/>
            <a:ext cx="1123000" cy="1362990"/>
            <a:chOff x="1530438" y="1390423"/>
            <a:chExt cx="1123000" cy="1362990"/>
          </a:xfrm>
        </p:grpSpPr>
        <p:sp>
          <p:nvSpPr>
            <p:cNvPr id="58" name="Google Shape;3248;p58"/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9" name="Google Shape;3249;p58"/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0" name="Google Shape;3250;p58"/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1" name="Google Shape;3251;p58"/>
            <p:cNvSpPr/>
            <p:nvPr/>
          </p:nvSpPr>
          <p:spPr>
            <a:xfrm>
              <a:off x="1949235" y="1495034"/>
              <a:ext cx="326686" cy="609271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2" name="Google Shape;3252;p58"/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3" name="Google Shape;3253;p58"/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4" name="Google Shape;3254;p58"/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5" name="Google Shape;3255;p58"/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6" name="Google Shape;3256;p58"/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7" name="Google Shape;3257;p58"/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8" name="Google Shape;3258;p58"/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9" name="Google Shape;3259;p58"/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0" name="Google Shape;3260;p58"/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1" name="Google Shape;3261;p58"/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2" name="Google Shape;3262;p58"/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3" name="Google Shape;3263;p58"/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4" name="Google Shape;3264;p58"/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5" name="Google Shape;3265;p58"/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6" name="Google Shape;3266;p58"/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7" name="Google Shape;3267;p58"/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8" name="Google Shape;3268;p58"/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9" name="Google Shape;3269;p58"/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0" name="Google Shape;3270;p58"/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1" name="Google Shape;3271;p58"/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2" name="Google Shape;3272;p58"/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3" name="Google Shape;3273;p58"/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4" name="Google Shape;3274;p58"/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5" name="Google Shape;3275;p58"/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6" name="Google Shape;3276;p58"/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7" name="Google Shape;3277;p58"/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sp>
        <p:nvSpPr>
          <p:cNvPr id="88" name="Google Shape;3278;p58"/>
          <p:cNvSpPr/>
          <p:nvPr/>
        </p:nvSpPr>
        <p:spPr>
          <a:xfrm>
            <a:off x="6542856" y="1427945"/>
            <a:ext cx="1119026" cy="1104123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arker Grotesque" panose="020B0604020202020204" charset="0"/>
            </a:endParaRPr>
          </a:p>
        </p:txBody>
      </p:sp>
      <p:grpSp>
        <p:nvGrpSpPr>
          <p:cNvPr id="89" name="Google Shape;3279;p58"/>
          <p:cNvGrpSpPr/>
          <p:nvPr/>
        </p:nvGrpSpPr>
        <p:grpSpPr>
          <a:xfrm>
            <a:off x="6237181" y="1137622"/>
            <a:ext cx="1386996" cy="1394431"/>
            <a:chOff x="6397363" y="1227085"/>
            <a:chExt cx="1386996" cy="1394431"/>
          </a:xfrm>
        </p:grpSpPr>
        <p:sp>
          <p:nvSpPr>
            <p:cNvPr id="90" name="Google Shape;3280;p58"/>
            <p:cNvSpPr/>
            <p:nvPr/>
          </p:nvSpPr>
          <p:spPr>
            <a:xfrm>
              <a:off x="6560690" y="1778153"/>
              <a:ext cx="45575" cy="4038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1" name="Google Shape;3281;p58"/>
            <p:cNvSpPr/>
            <p:nvPr/>
          </p:nvSpPr>
          <p:spPr>
            <a:xfrm>
              <a:off x="7565329" y="2216052"/>
              <a:ext cx="198165" cy="258163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2" name="Google Shape;3282;p58"/>
            <p:cNvSpPr/>
            <p:nvPr/>
          </p:nvSpPr>
          <p:spPr>
            <a:xfrm>
              <a:off x="6742253" y="1838984"/>
              <a:ext cx="1042106" cy="78253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3" name="Google Shape;3283;p58"/>
            <p:cNvSpPr/>
            <p:nvPr/>
          </p:nvSpPr>
          <p:spPr>
            <a:xfrm>
              <a:off x="7131564" y="1831036"/>
              <a:ext cx="235119" cy="137911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4" name="Google Shape;3284;p58"/>
            <p:cNvSpPr/>
            <p:nvPr/>
          </p:nvSpPr>
          <p:spPr>
            <a:xfrm>
              <a:off x="7493024" y="1878694"/>
              <a:ext cx="78747" cy="371684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5" name="Google Shape;3285;p58"/>
            <p:cNvSpPr/>
            <p:nvPr/>
          </p:nvSpPr>
          <p:spPr>
            <a:xfrm>
              <a:off x="6948398" y="1864752"/>
              <a:ext cx="102848" cy="41456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6" name="Google Shape;3286;p58"/>
            <p:cNvSpPr/>
            <p:nvPr/>
          </p:nvSpPr>
          <p:spPr>
            <a:xfrm>
              <a:off x="7534785" y="2182848"/>
              <a:ext cx="245311" cy="140892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7" name="Google Shape;3287;p58"/>
            <p:cNvSpPr/>
            <p:nvPr/>
          </p:nvSpPr>
          <p:spPr>
            <a:xfrm>
              <a:off x="6771162" y="2061796"/>
              <a:ext cx="191210" cy="154321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8" name="Google Shape;3288;p58"/>
            <p:cNvSpPr/>
            <p:nvPr/>
          </p:nvSpPr>
          <p:spPr>
            <a:xfrm>
              <a:off x="7081214" y="2167849"/>
              <a:ext cx="294572" cy="10659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9" name="Google Shape;3289;p58"/>
            <p:cNvSpPr/>
            <p:nvPr/>
          </p:nvSpPr>
          <p:spPr>
            <a:xfrm>
              <a:off x="6959648" y="1227085"/>
              <a:ext cx="450399" cy="305020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0" name="Google Shape;3290;p58"/>
            <p:cNvSpPr/>
            <p:nvPr/>
          </p:nvSpPr>
          <p:spPr>
            <a:xfrm>
              <a:off x="7021761" y="1331088"/>
              <a:ext cx="341172" cy="635455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1" name="Google Shape;3291;p58"/>
            <p:cNvSpPr/>
            <p:nvPr/>
          </p:nvSpPr>
          <p:spPr>
            <a:xfrm>
              <a:off x="7186177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2" name="Google Shape;3292;p58"/>
            <p:cNvSpPr/>
            <p:nvPr/>
          </p:nvSpPr>
          <p:spPr>
            <a:xfrm>
              <a:off x="7170633" y="1496594"/>
              <a:ext cx="47178" cy="14455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3" name="Google Shape;3293;p58"/>
            <p:cNvSpPr/>
            <p:nvPr/>
          </p:nvSpPr>
          <p:spPr>
            <a:xfrm>
              <a:off x="7048555" y="1505376"/>
              <a:ext cx="29486" cy="26409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4" name="Google Shape;3294;p58"/>
            <p:cNvSpPr/>
            <p:nvPr/>
          </p:nvSpPr>
          <p:spPr>
            <a:xfrm>
              <a:off x="7031408" y="1496946"/>
              <a:ext cx="47178" cy="14519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5" name="Google Shape;3295;p58"/>
            <p:cNvSpPr/>
            <p:nvPr/>
          </p:nvSpPr>
          <p:spPr>
            <a:xfrm>
              <a:off x="7093008" y="1500087"/>
              <a:ext cx="34293" cy="110893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6" name="Google Shape;3296;p58"/>
            <p:cNvSpPr/>
            <p:nvPr/>
          </p:nvSpPr>
          <p:spPr>
            <a:xfrm>
              <a:off x="7108520" y="1618961"/>
              <a:ext cx="68587" cy="36184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7" name="Google Shape;3297;p58"/>
            <p:cNvSpPr/>
            <p:nvPr/>
          </p:nvSpPr>
          <p:spPr>
            <a:xfrm>
              <a:off x="7132077" y="1718572"/>
              <a:ext cx="115701" cy="66440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8" name="Google Shape;3298;p58"/>
            <p:cNvSpPr/>
            <p:nvPr/>
          </p:nvSpPr>
          <p:spPr>
            <a:xfrm>
              <a:off x="7353799" y="1464159"/>
              <a:ext cx="64805" cy="104002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9" name="Google Shape;3299;p58"/>
            <p:cNvSpPr/>
            <p:nvPr/>
          </p:nvSpPr>
          <p:spPr>
            <a:xfrm>
              <a:off x="7369311" y="1485473"/>
              <a:ext cx="28428" cy="58171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0" name="Google Shape;3300;p58"/>
            <p:cNvSpPr/>
            <p:nvPr/>
          </p:nvSpPr>
          <p:spPr>
            <a:xfrm>
              <a:off x="7162749" y="1458230"/>
              <a:ext cx="56664" cy="1804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1" name="Google Shape;3301;p58"/>
            <p:cNvSpPr/>
            <p:nvPr/>
          </p:nvSpPr>
          <p:spPr>
            <a:xfrm>
              <a:off x="7031408" y="1462461"/>
              <a:ext cx="40639" cy="17147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2" name="Google Shape;3302;p58"/>
            <p:cNvSpPr/>
            <p:nvPr/>
          </p:nvSpPr>
          <p:spPr>
            <a:xfrm>
              <a:off x="7005191" y="1314261"/>
              <a:ext cx="373799" cy="207876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3" name="Google Shape;3303;p58"/>
            <p:cNvSpPr/>
            <p:nvPr/>
          </p:nvSpPr>
          <p:spPr>
            <a:xfrm>
              <a:off x="6485725" y="1553098"/>
              <a:ext cx="304731" cy="39899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4" name="Google Shape;3304;p58"/>
            <p:cNvSpPr/>
            <p:nvPr/>
          </p:nvSpPr>
          <p:spPr>
            <a:xfrm>
              <a:off x="6679595" y="1543996"/>
              <a:ext cx="129610" cy="379184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5" name="Google Shape;3305;p58"/>
            <p:cNvSpPr/>
            <p:nvPr/>
          </p:nvSpPr>
          <p:spPr>
            <a:xfrm>
              <a:off x="6574087" y="1643351"/>
              <a:ext cx="21634" cy="17788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6" name="Google Shape;3306;p58"/>
            <p:cNvSpPr/>
            <p:nvPr/>
          </p:nvSpPr>
          <p:spPr>
            <a:xfrm>
              <a:off x="6397363" y="1703316"/>
              <a:ext cx="537703" cy="756797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3945135" y="2289274"/>
            <a:ext cx="12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Darker Grotesque" panose="020B0604020202020204" charset="0"/>
              </a:rPr>
              <a:t>Development</a:t>
            </a:r>
          </a:p>
        </p:txBody>
      </p:sp>
      <p:sp>
        <p:nvSpPr>
          <p:cNvPr id="118" name="Google Shape;1262;p36"/>
          <p:cNvSpPr txBox="1">
            <a:spLocks/>
          </p:cNvSpPr>
          <p:nvPr/>
        </p:nvSpPr>
        <p:spPr>
          <a:xfrm>
            <a:off x="2033568" y="598929"/>
            <a:ext cx="4731042" cy="43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3200" dirty="0" smtClean="0">
                <a:latin typeface="Orbitron Regular" panose="020B0604020202020204" charset="0"/>
              </a:rPr>
              <a:t>05. Model building</a:t>
            </a:r>
            <a:endParaRPr lang="en-US" sz="3200" dirty="0">
              <a:latin typeface="Orbit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8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57;p40"/>
          <p:cNvSpPr txBox="1">
            <a:spLocks noGrp="1"/>
          </p:cNvSpPr>
          <p:nvPr>
            <p:ph type="title"/>
          </p:nvPr>
        </p:nvSpPr>
        <p:spPr>
          <a:xfrm>
            <a:off x="2748333" y="4025218"/>
            <a:ext cx="3779069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dirty="0">
                <a:latin typeface="Darker Grotesque" panose="020B0604020202020204" charset="0"/>
              </a:rPr>
              <a:t>Flowchart of a program in the Arduino IDE</a:t>
            </a:r>
            <a:endParaRPr sz="1800" dirty="0">
              <a:latin typeface="Darker Grotesque" panose="020B0604020202020204" charset="0"/>
            </a:endParaRPr>
          </a:p>
        </p:txBody>
      </p:sp>
      <p:grpSp>
        <p:nvGrpSpPr>
          <p:cNvPr id="4" name="Google Shape;1658;p40"/>
          <p:cNvGrpSpPr/>
          <p:nvPr/>
        </p:nvGrpSpPr>
        <p:grpSpPr>
          <a:xfrm>
            <a:off x="7083833" y="773319"/>
            <a:ext cx="1663316" cy="3639143"/>
            <a:chOff x="7068759" y="1663770"/>
            <a:chExt cx="1404877" cy="3025504"/>
          </a:xfrm>
        </p:grpSpPr>
        <p:sp>
          <p:nvSpPr>
            <p:cNvPr id="5" name="Google Shape;1659;p40"/>
            <p:cNvSpPr/>
            <p:nvPr/>
          </p:nvSpPr>
          <p:spPr>
            <a:xfrm>
              <a:off x="7948531" y="1770202"/>
              <a:ext cx="270618" cy="481846"/>
            </a:xfrm>
            <a:custGeom>
              <a:avLst/>
              <a:gdLst/>
              <a:ahLst/>
              <a:cxnLst/>
              <a:rect l="l" t="t" r="r" b="b"/>
              <a:pathLst>
                <a:path w="8439" h="15026" extrusionOk="0">
                  <a:moveTo>
                    <a:pt x="3403" y="0"/>
                  </a:moveTo>
                  <a:cubicBezTo>
                    <a:pt x="2378" y="0"/>
                    <a:pt x="1345" y="204"/>
                    <a:pt x="368" y="623"/>
                  </a:cubicBezTo>
                  <a:cubicBezTo>
                    <a:pt x="368" y="623"/>
                    <a:pt x="1" y="5702"/>
                    <a:pt x="17" y="7925"/>
                  </a:cubicBezTo>
                  <a:cubicBezTo>
                    <a:pt x="51" y="10130"/>
                    <a:pt x="2256" y="10481"/>
                    <a:pt x="2256" y="10481"/>
                  </a:cubicBezTo>
                  <a:cubicBezTo>
                    <a:pt x="2256" y="10481"/>
                    <a:pt x="2223" y="14107"/>
                    <a:pt x="2256" y="14725"/>
                  </a:cubicBezTo>
                  <a:lnTo>
                    <a:pt x="7570" y="15026"/>
                  </a:lnTo>
                  <a:lnTo>
                    <a:pt x="8438" y="1843"/>
                  </a:lnTo>
                  <a:lnTo>
                    <a:pt x="8104" y="1592"/>
                  </a:lnTo>
                  <a:cubicBezTo>
                    <a:pt x="6736" y="545"/>
                    <a:pt x="5079" y="0"/>
                    <a:pt x="3403" y="0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60;p40"/>
            <p:cNvSpPr/>
            <p:nvPr/>
          </p:nvSpPr>
          <p:spPr>
            <a:xfrm>
              <a:off x="7956195" y="1898921"/>
              <a:ext cx="27738" cy="20491"/>
            </a:xfrm>
            <a:custGeom>
              <a:avLst/>
              <a:gdLst/>
              <a:ahLst/>
              <a:cxnLst/>
              <a:rect l="l" t="t" r="r" b="b"/>
              <a:pathLst>
                <a:path w="865" h="639" extrusionOk="0">
                  <a:moveTo>
                    <a:pt x="426" y="0"/>
                  </a:moveTo>
                  <a:cubicBezTo>
                    <a:pt x="155" y="0"/>
                    <a:pt x="0" y="324"/>
                    <a:pt x="196" y="536"/>
                  </a:cubicBezTo>
                  <a:cubicBezTo>
                    <a:pt x="256" y="605"/>
                    <a:pt x="339" y="638"/>
                    <a:pt x="423" y="638"/>
                  </a:cubicBezTo>
                  <a:cubicBezTo>
                    <a:pt x="502" y="638"/>
                    <a:pt x="582" y="609"/>
                    <a:pt x="647" y="552"/>
                  </a:cubicBezTo>
                  <a:cubicBezTo>
                    <a:pt x="864" y="368"/>
                    <a:pt x="731" y="1"/>
                    <a:pt x="447" y="1"/>
                  </a:cubicBezTo>
                  <a:cubicBezTo>
                    <a:pt x="440" y="1"/>
                    <a:pt x="433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61;p40"/>
            <p:cNvSpPr/>
            <p:nvPr/>
          </p:nvSpPr>
          <p:spPr>
            <a:xfrm>
              <a:off x="7959241" y="1890294"/>
              <a:ext cx="37006" cy="10422"/>
            </a:xfrm>
            <a:custGeom>
              <a:avLst/>
              <a:gdLst/>
              <a:ahLst/>
              <a:cxnLst/>
              <a:rect l="l" t="t" r="r" b="b"/>
              <a:pathLst>
                <a:path w="1154" h="325" extrusionOk="0">
                  <a:moveTo>
                    <a:pt x="581" y="0"/>
                  </a:moveTo>
                  <a:cubicBezTo>
                    <a:pt x="421" y="0"/>
                    <a:pt x="262" y="51"/>
                    <a:pt x="134" y="153"/>
                  </a:cubicBezTo>
                  <a:cubicBezTo>
                    <a:pt x="34" y="236"/>
                    <a:pt x="1" y="303"/>
                    <a:pt x="17" y="320"/>
                  </a:cubicBezTo>
                  <a:cubicBezTo>
                    <a:pt x="20" y="323"/>
                    <a:pt x="25" y="324"/>
                    <a:pt x="31" y="324"/>
                  </a:cubicBezTo>
                  <a:cubicBezTo>
                    <a:pt x="91" y="324"/>
                    <a:pt x="295" y="186"/>
                    <a:pt x="569" y="186"/>
                  </a:cubicBezTo>
                  <a:cubicBezTo>
                    <a:pt x="839" y="186"/>
                    <a:pt x="1056" y="308"/>
                    <a:pt x="1121" y="308"/>
                  </a:cubicBezTo>
                  <a:cubicBezTo>
                    <a:pt x="1128" y="308"/>
                    <a:pt x="1134" y="307"/>
                    <a:pt x="1137" y="303"/>
                  </a:cubicBezTo>
                  <a:cubicBezTo>
                    <a:pt x="1154" y="287"/>
                    <a:pt x="1120" y="220"/>
                    <a:pt x="1020" y="136"/>
                  </a:cubicBezTo>
                  <a:cubicBezTo>
                    <a:pt x="889" y="46"/>
                    <a:pt x="734" y="0"/>
                    <a:pt x="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62;p40"/>
            <p:cNvSpPr/>
            <p:nvPr/>
          </p:nvSpPr>
          <p:spPr>
            <a:xfrm>
              <a:off x="8064262" y="1903153"/>
              <a:ext cx="26905" cy="20748"/>
            </a:xfrm>
            <a:custGeom>
              <a:avLst/>
              <a:gdLst/>
              <a:ahLst/>
              <a:cxnLst/>
              <a:rect l="l" t="t" r="r" b="b"/>
              <a:pathLst>
                <a:path w="839" h="647" extrusionOk="0">
                  <a:moveTo>
                    <a:pt x="423" y="1"/>
                  </a:moveTo>
                  <a:cubicBezTo>
                    <a:pt x="364" y="1"/>
                    <a:pt x="305" y="17"/>
                    <a:pt x="251" y="53"/>
                  </a:cubicBezTo>
                  <a:cubicBezTo>
                    <a:pt x="1" y="203"/>
                    <a:pt x="67" y="571"/>
                    <a:pt x="351" y="638"/>
                  </a:cubicBezTo>
                  <a:cubicBezTo>
                    <a:pt x="376" y="644"/>
                    <a:pt x="400" y="647"/>
                    <a:pt x="424" y="647"/>
                  </a:cubicBezTo>
                  <a:cubicBezTo>
                    <a:pt x="659" y="647"/>
                    <a:pt x="839" y="365"/>
                    <a:pt x="702" y="153"/>
                  </a:cubicBezTo>
                  <a:cubicBezTo>
                    <a:pt x="638" y="56"/>
                    <a:pt x="531" y="1"/>
                    <a:pt x="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63;p40"/>
            <p:cNvSpPr/>
            <p:nvPr/>
          </p:nvSpPr>
          <p:spPr>
            <a:xfrm>
              <a:off x="8065353" y="1894591"/>
              <a:ext cx="36974" cy="10422"/>
            </a:xfrm>
            <a:custGeom>
              <a:avLst/>
              <a:gdLst/>
              <a:ahLst/>
              <a:cxnLst/>
              <a:rect l="l" t="t" r="r" b="b"/>
              <a:pathLst>
                <a:path w="1153" h="325" extrusionOk="0">
                  <a:moveTo>
                    <a:pt x="580" y="0"/>
                  </a:moveTo>
                  <a:cubicBezTo>
                    <a:pt x="420" y="0"/>
                    <a:pt x="262" y="50"/>
                    <a:pt x="134" y="153"/>
                  </a:cubicBezTo>
                  <a:cubicBezTo>
                    <a:pt x="33" y="236"/>
                    <a:pt x="0" y="303"/>
                    <a:pt x="17" y="320"/>
                  </a:cubicBezTo>
                  <a:cubicBezTo>
                    <a:pt x="20" y="323"/>
                    <a:pt x="24" y="324"/>
                    <a:pt x="30" y="324"/>
                  </a:cubicBezTo>
                  <a:cubicBezTo>
                    <a:pt x="90" y="324"/>
                    <a:pt x="295" y="186"/>
                    <a:pt x="568" y="186"/>
                  </a:cubicBezTo>
                  <a:cubicBezTo>
                    <a:pt x="854" y="186"/>
                    <a:pt x="1058" y="308"/>
                    <a:pt x="1121" y="308"/>
                  </a:cubicBezTo>
                  <a:cubicBezTo>
                    <a:pt x="1128" y="308"/>
                    <a:pt x="1133" y="306"/>
                    <a:pt x="1136" y="303"/>
                  </a:cubicBezTo>
                  <a:cubicBezTo>
                    <a:pt x="1153" y="286"/>
                    <a:pt x="1119" y="219"/>
                    <a:pt x="1019" y="136"/>
                  </a:cubicBezTo>
                  <a:cubicBezTo>
                    <a:pt x="888" y="46"/>
                    <a:pt x="734" y="0"/>
                    <a:pt x="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64;p40"/>
            <p:cNvSpPr/>
            <p:nvPr/>
          </p:nvSpPr>
          <p:spPr>
            <a:xfrm>
              <a:off x="8001025" y="1900524"/>
              <a:ext cx="32741" cy="85813"/>
            </a:xfrm>
            <a:custGeom>
              <a:avLst/>
              <a:gdLst/>
              <a:ahLst/>
              <a:cxnLst/>
              <a:rect l="l" t="t" r="r" b="b"/>
              <a:pathLst>
                <a:path w="1021" h="2676" extrusionOk="0">
                  <a:moveTo>
                    <a:pt x="985" y="1"/>
                  </a:moveTo>
                  <a:cubicBezTo>
                    <a:pt x="930" y="1"/>
                    <a:pt x="632" y="696"/>
                    <a:pt x="302" y="1555"/>
                  </a:cubicBezTo>
                  <a:cubicBezTo>
                    <a:pt x="218" y="1772"/>
                    <a:pt x="135" y="1989"/>
                    <a:pt x="68" y="2190"/>
                  </a:cubicBezTo>
                  <a:cubicBezTo>
                    <a:pt x="18" y="2290"/>
                    <a:pt x="1" y="2407"/>
                    <a:pt x="18" y="2524"/>
                  </a:cubicBezTo>
                  <a:cubicBezTo>
                    <a:pt x="51" y="2574"/>
                    <a:pt x="101" y="2624"/>
                    <a:pt x="168" y="2641"/>
                  </a:cubicBezTo>
                  <a:cubicBezTo>
                    <a:pt x="201" y="2658"/>
                    <a:pt x="252" y="2658"/>
                    <a:pt x="302" y="2658"/>
                  </a:cubicBezTo>
                  <a:cubicBezTo>
                    <a:pt x="366" y="2670"/>
                    <a:pt x="429" y="2676"/>
                    <a:pt x="493" y="2676"/>
                  </a:cubicBezTo>
                  <a:cubicBezTo>
                    <a:pt x="596" y="2676"/>
                    <a:pt x="700" y="2662"/>
                    <a:pt x="803" y="2641"/>
                  </a:cubicBezTo>
                  <a:cubicBezTo>
                    <a:pt x="636" y="2574"/>
                    <a:pt x="469" y="2541"/>
                    <a:pt x="302" y="2541"/>
                  </a:cubicBezTo>
                  <a:cubicBezTo>
                    <a:pt x="235" y="2524"/>
                    <a:pt x="168" y="2507"/>
                    <a:pt x="151" y="2474"/>
                  </a:cubicBezTo>
                  <a:cubicBezTo>
                    <a:pt x="151" y="2390"/>
                    <a:pt x="185" y="2307"/>
                    <a:pt x="218" y="2240"/>
                  </a:cubicBezTo>
                  <a:cubicBezTo>
                    <a:pt x="302" y="2039"/>
                    <a:pt x="369" y="1839"/>
                    <a:pt x="452" y="1622"/>
                  </a:cubicBezTo>
                  <a:cubicBezTo>
                    <a:pt x="786" y="736"/>
                    <a:pt x="1020" y="18"/>
                    <a:pt x="987" y="1"/>
                  </a:cubicBezTo>
                  <a:cubicBezTo>
                    <a:pt x="986" y="1"/>
                    <a:pt x="986" y="1"/>
                    <a:pt x="9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65;p40"/>
            <p:cNvSpPr/>
            <p:nvPr/>
          </p:nvSpPr>
          <p:spPr>
            <a:xfrm>
              <a:off x="8020875" y="2078947"/>
              <a:ext cx="92707" cy="45087"/>
            </a:xfrm>
            <a:custGeom>
              <a:avLst/>
              <a:gdLst/>
              <a:ahLst/>
              <a:cxnLst/>
              <a:rect l="l" t="t" r="r" b="b"/>
              <a:pathLst>
                <a:path w="2891" h="1406" extrusionOk="0">
                  <a:moveTo>
                    <a:pt x="2891" y="1"/>
                  </a:moveTo>
                  <a:lnTo>
                    <a:pt x="2891" y="1"/>
                  </a:lnTo>
                  <a:cubicBezTo>
                    <a:pt x="2046" y="537"/>
                    <a:pt x="1075" y="820"/>
                    <a:pt x="85" y="820"/>
                  </a:cubicBezTo>
                  <a:cubicBezTo>
                    <a:pt x="57" y="820"/>
                    <a:pt x="29" y="820"/>
                    <a:pt x="0" y="820"/>
                  </a:cubicBezTo>
                  <a:lnTo>
                    <a:pt x="0" y="1388"/>
                  </a:lnTo>
                  <a:cubicBezTo>
                    <a:pt x="131" y="1400"/>
                    <a:pt x="257" y="1405"/>
                    <a:pt x="377" y="1405"/>
                  </a:cubicBezTo>
                  <a:cubicBezTo>
                    <a:pt x="2285" y="1405"/>
                    <a:pt x="2891" y="1"/>
                    <a:pt x="289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66;p40"/>
            <p:cNvSpPr/>
            <p:nvPr/>
          </p:nvSpPr>
          <p:spPr>
            <a:xfrm>
              <a:off x="7943945" y="1663770"/>
              <a:ext cx="311632" cy="297362"/>
            </a:xfrm>
            <a:custGeom>
              <a:avLst/>
              <a:gdLst/>
              <a:ahLst/>
              <a:cxnLst/>
              <a:rect l="l" t="t" r="r" b="b"/>
              <a:pathLst>
                <a:path w="9718" h="9273" extrusionOk="0">
                  <a:moveTo>
                    <a:pt x="1491" y="0"/>
                  </a:moveTo>
                  <a:cubicBezTo>
                    <a:pt x="1336" y="0"/>
                    <a:pt x="1187" y="39"/>
                    <a:pt x="1063" y="133"/>
                  </a:cubicBezTo>
                  <a:cubicBezTo>
                    <a:pt x="795" y="366"/>
                    <a:pt x="712" y="751"/>
                    <a:pt x="845" y="1068"/>
                  </a:cubicBezTo>
                  <a:cubicBezTo>
                    <a:pt x="979" y="1386"/>
                    <a:pt x="1179" y="1670"/>
                    <a:pt x="1430" y="1904"/>
                  </a:cubicBezTo>
                  <a:cubicBezTo>
                    <a:pt x="1282" y="1799"/>
                    <a:pt x="1115" y="1751"/>
                    <a:pt x="952" y="1751"/>
                  </a:cubicBezTo>
                  <a:cubicBezTo>
                    <a:pt x="619" y="1751"/>
                    <a:pt x="300" y="1952"/>
                    <a:pt x="177" y="2288"/>
                  </a:cubicBezTo>
                  <a:cubicBezTo>
                    <a:pt x="0" y="2787"/>
                    <a:pt x="319" y="3316"/>
                    <a:pt x="820" y="3400"/>
                  </a:cubicBezTo>
                  <a:lnTo>
                    <a:pt x="820" y="3400"/>
                  </a:lnTo>
                  <a:cubicBezTo>
                    <a:pt x="800" y="3398"/>
                    <a:pt x="780" y="3397"/>
                    <a:pt x="761" y="3397"/>
                  </a:cubicBezTo>
                  <a:cubicBezTo>
                    <a:pt x="422" y="3397"/>
                    <a:pt x="118" y="3649"/>
                    <a:pt x="43" y="4009"/>
                  </a:cubicBezTo>
                  <a:cubicBezTo>
                    <a:pt x="10" y="4393"/>
                    <a:pt x="177" y="4778"/>
                    <a:pt x="494" y="4995"/>
                  </a:cubicBezTo>
                  <a:cubicBezTo>
                    <a:pt x="812" y="5195"/>
                    <a:pt x="1179" y="5329"/>
                    <a:pt x="1547" y="5379"/>
                  </a:cubicBezTo>
                  <a:cubicBezTo>
                    <a:pt x="1919" y="5457"/>
                    <a:pt x="2276" y="5490"/>
                    <a:pt x="2618" y="5490"/>
                  </a:cubicBezTo>
                  <a:cubicBezTo>
                    <a:pt x="4390" y="5490"/>
                    <a:pt x="5751" y="4602"/>
                    <a:pt x="6760" y="4560"/>
                  </a:cubicBezTo>
                  <a:cubicBezTo>
                    <a:pt x="6782" y="4559"/>
                    <a:pt x="6802" y="4559"/>
                    <a:pt x="6823" y="4559"/>
                  </a:cubicBezTo>
                  <a:cubicBezTo>
                    <a:pt x="7957" y="4559"/>
                    <a:pt x="7779" y="5897"/>
                    <a:pt x="7779" y="5897"/>
                  </a:cubicBezTo>
                  <a:lnTo>
                    <a:pt x="7512" y="9189"/>
                  </a:lnTo>
                  <a:lnTo>
                    <a:pt x="8498" y="9272"/>
                  </a:lnTo>
                  <a:lnTo>
                    <a:pt x="8865" y="7701"/>
                  </a:lnTo>
                  <a:cubicBezTo>
                    <a:pt x="8966" y="7568"/>
                    <a:pt x="9049" y="7417"/>
                    <a:pt x="9116" y="7250"/>
                  </a:cubicBezTo>
                  <a:cubicBezTo>
                    <a:pt x="9317" y="6682"/>
                    <a:pt x="9617" y="6114"/>
                    <a:pt x="9651" y="5513"/>
                  </a:cubicBezTo>
                  <a:cubicBezTo>
                    <a:pt x="9718" y="4894"/>
                    <a:pt x="9500" y="4276"/>
                    <a:pt x="9049" y="3842"/>
                  </a:cubicBezTo>
                  <a:cubicBezTo>
                    <a:pt x="8616" y="3449"/>
                    <a:pt x="8008" y="3342"/>
                    <a:pt x="7410" y="3342"/>
                  </a:cubicBezTo>
                  <a:cubicBezTo>
                    <a:pt x="7270" y="3342"/>
                    <a:pt x="7131" y="3348"/>
                    <a:pt x="6994" y="3357"/>
                  </a:cubicBezTo>
                  <a:cubicBezTo>
                    <a:pt x="7044" y="2772"/>
                    <a:pt x="6810" y="2204"/>
                    <a:pt x="6376" y="1837"/>
                  </a:cubicBezTo>
                  <a:cubicBezTo>
                    <a:pt x="5941" y="1453"/>
                    <a:pt x="5390" y="1235"/>
                    <a:pt x="4822" y="1185"/>
                  </a:cubicBezTo>
                  <a:cubicBezTo>
                    <a:pt x="4304" y="1135"/>
                    <a:pt x="3769" y="1185"/>
                    <a:pt x="3285" y="985"/>
                  </a:cubicBezTo>
                  <a:cubicBezTo>
                    <a:pt x="2817" y="784"/>
                    <a:pt x="2483" y="366"/>
                    <a:pt x="2015" y="133"/>
                  </a:cubicBezTo>
                  <a:cubicBezTo>
                    <a:pt x="1854" y="52"/>
                    <a:pt x="1669" y="0"/>
                    <a:pt x="1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7;p40"/>
            <p:cNvSpPr/>
            <p:nvPr/>
          </p:nvSpPr>
          <p:spPr>
            <a:xfrm>
              <a:off x="8197407" y="1898151"/>
              <a:ext cx="73499" cy="94054"/>
            </a:xfrm>
            <a:custGeom>
              <a:avLst/>
              <a:gdLst/>
              <a:ahLst/>
              <a:cxnLst/>
              <a:rect l="l" t="t" r="r" b="b"/>
              <a:pathLst>
                <a:path w="2292" h="2933" extrusionOk="0">
                  <a:moveTo>
                    <a:pt x="793" y="1"/>
                  </a:moveTo>
                  <a:cubicBezTo>
                    <a:pt x="727" y="1"/>
                    <a:pt x="685" y="6"/>
                    <a:pt x="677" y="8"/>
                  </a:cubicBezTo>
                  <a:cubicBezTo>
                    <a:pt x="677" y="8"/>
                    <a:pt x="9" y="2615"/>
                    <a:pt x="9" y="2665"/>
                  </a:cubicBezTo>
                  <a:cubicBezTo>
                    <a:pt x="1" y="2698"/>
                    <a:pt x="440" y="2932"/>
                    <a:pt x="918" y="2932"/>
                  </a:cubicBezTo>
                  <a:cubicBezTo>
                    <a:pt x="1404" y="2932"/>
                    <a:pt x="1929" y="2690"/>
                    <a:pt x="2064" y="1746"/>
                  </a:cubicBezTo>
                  <a:cubicBezTo>
                    <a:pt x="2292" y="154"/>
                    <a:pt x="1165" y="1"/>
                    <a:pt x="793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68;p40"/>
            <p:cNvSpPr/>
            <p:nvPr/>
          </p:nvSpPr>
          <p:spPr>
            <a:xfrm>
              <a:off x="8218571" y="1919604"/>
              <a:ext cx="31105" cy="52366"/>
            </a:xfrm>
            <a:custGeom>
              <a:avLst/>
              <a:gdLst/>
              <a:ahLst/>
              <a:cxnLst/>
              <a:rect l="l" t="t" r="r" b="b"/>
              <a:pathLst>
                <a:path w="970" h="1633" extrusionOk="0">
                  <a:moveTo>
                    <a:pt x="544" y="1"/>
                  </a:moveTo>
                  <a:cubicBezTo>
                    <a:pt x="498" y="1"/>
                    <a:pt x="454" y="12"/>
                    <a:pt x="418" y="24"/>
                  </a:cubicBezTo>
                  <a:cubicBezTo>
                    <a:pt x="368" y="58"/>
                    <a:pt x="335" y="91"/>
                    <a:pt x="318" y="141"/>
                  </a:cubicBezTo>
                  <a:cubicBezTo>
                    <a:pt x="301" y="208"/>
                    <a:pt x="318" y="258"/>
                    <a:pt x="335" y="258"/>
                  </a:cubicBezTo>
                  <a:cubicBezTo>
                    <a:pt x="335" y="241"/>
                    <a:pt x="335" y="208"/>
                    <a:pt x="368" y="158"/>
                  </a:cubicBezTo>
                  <a:cubicBezTo>
                    <a:pt x="407" y="107"/>
                    <a:pt x="464" y="85"/>
                    <a:pt x="519" y="85"/>
                  </a:cubicBezTo>
                  <a:cubicBezTo>
                    <a:pt x="536" y="85"/>
                    <a:pt x="553" y="87"/>
                    <a:pt x="569" y="91"/>
                  </a:cubicBezTo>
                  <a:cubicBezTo>
                    <a:pt x="686" y="158"/>
                    <a:pt x="769" y="258"/>
                    <a:pt x="786" y="375"/>
                  </a:cubicBezTo>
                  <a:cubicBezTo>
                    <a:pt x="819" y="542"/>
                    <a:pt x="836" y="709"/>
                    <a:pt x="803" y="860"/>
                  </a:cubicBezTo>
                  <a:cubicBezTo>
                    <a:pt x="753" y="1194"/>
                    <a:pt x="535" y="1478"/>
                    <a:pt x="335" y="1528"/>
                  </a:cubicBezTo>
                  <a:cubicBezTo>
                    <a:pt x="312" y="1532"/>
                    <a:pt x="290" y="1535"/>
                    <a:pt x="268" y="1535"/>
                  </a:cubicBezTo>
                  <a:cubicBezTo>
                    <a:pt x="207" y="1535"/>
                    <a:pt x="145" y="1519"/>
                    <a:pt x="84" y="1495"/>
                  </a:cubicBezTo>
                  <a:cubicBezTo>
                    <a:pt x="34" y="1461"/>
                    <a:pt x="17" y="1428"/>
                    <a:pt x="1" y="1428"/>
                  </a:cubicBezTo>
                  <a:lnTo>
                    <a:pt x="1" y="1428"/>
                  </a:lnTo>
                  <a:cubicBezTo>
                    <a:pt x="1" y="1428"/>
                    <a:pt x="1" y="1478"/>
                    <a:pt x="51" y="1528"/>
                  </a:cubicBezTo>
                  <a:cubicBezTo>
                    <a:pt x="120" y="1598"/>
                    <a:pt x="202" y="1632"/>
                    <a:pt x="294" y="1632"/>
                  </a:cubicBezTo>
                  <a:cubicBezTo>
                    <a:pt x="313" y="1632"/>
                    <a:pt x="332" y="1631"/>
                    <a:pt x="352" y="1628"/>
                  </a:cubicBezTo>
                  <a:cubicBezTo>
                    <a:pt x="636" y="1578"/>
                    <a:pt x="870" y="1261"/>
                    <a:pt x="936" y="876"/>
                  </a:cubicBezTo>
                  <a:cubicBezTo>
                    <a:pt x="970" y="709"/>
                    <a:pt x="953" y="526"/>
                    <a:pt x="903" y="342"/>
                  </a:cubicBezTo>
                  <a:cubicBezTo>
                    <a:pt x="870" y="191"/>
                    <a:pt x="753" y="58"/>
                    <a:pt x="602" y="8"/>
                  </a:cubicBezTo>
                  <a:cubicBezTo>
                    <a:pt x="583" y="3"/>
                    <a:pt x="563" y="1"/>
                    <a:pt x="544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9;p40"/>
            <p:cNvSpPr/>
            <p:nvPr/>
          </p:nvSpPr>
          <p:spPr>
            <a:xfrm>
              <a:off x="8065353" y="1847484"/>
              <a:ext cx="52527" cy="15392"/>
            </a:xfrm>
            <a:custGeom>
              <a:avLst/>
              <a:gdLst/>
              <a:ahLst/>
              <a:cxnLst/>
              <a:rect l="l" t="t" r="r" b="b"/>
              <a:pathLst>
                <a:path w="1638" h="480" extrusionOk="0">
                  <a:moveTo>
                    <a:pt x="804" y="1"/>
                  </a:moveTo>
                  <a:cubicBezTo>
                    <a:pt x="594" y="1"/>
                    <a:pt x="386" y="55"/>
                    <a:pt x="201" y="168"/>
                  </a:cubicBezTo>
                  <a:cubicBezTo>
                    <a:pt x="50" y="268"/>
                    <a:pt x="0" y="368"/>
                    <a:pt x="17" y="419"/>
                  </a:cubicBezTo>
                  <a:cubicBezTo>
                    <a:pt x="42" y="456"/>
                    <a:pt x="104" y="468"/>
                    <a:pt x="194" y="468"/>
                  </a:cubicBezTo>
                  <a:cubicBezTo>
                    <a:pt x="344" y="468"/>
                    <a:pt x="568" y="435"/>
                    <a:pt x="819" y="435"/>
                  </a:cubicBezTo>
                  <a:cubicBezTo>
                    <a:pt x="1086" y="435"/>
                    <a:pt x="1316" y="480"/>
                    <a:pt x="1465" y="480"/>
                  </a:cubicBezTo>
                  <a:cubicBezTo>
                    <a:pt x="1539" y="480"/>
                    <a:pt x="1593" y="469"/>
                    <a:pt x="1621" y="435"/>
                  </a:cubicBezTo>
                  <a:cubicBezTo>
                    <a:pt x="1637" y="385"/>
                    <a:pt x="1587" y="285"/>
                    <a:pt x="1454" y="185"/>
                  </a:cubicBezTo>
                  <a:cubicBezTo>
                    <a:pt x="1255" y="64"/>
                    <a:pt x="1029" y="1"/>
                    <a:pt x="8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70;p40"/>
            <p:cNvSpPr/>
            <p:nvPr/>
          </p:nvSpPr>
          <p:spPr>
            <a:xfrm>
              <a:off x="7969439" y="1857201"/>
              <a:ext cx="32164" cy="15392"/>
            </a:xfrm>
            <a:custGeom>
              <a:avLst/>
              <a:gdLst/>
              <a:ahLst/>
              <a:cxnLst/>
              <a:rect l="l" t="t" r="r" b="b"/>
              <a:pathLst>
                <a:path w="1003" h="480" extrusionOk="0">
                  <a:moveTo>
                    <a:pt x="455" y="1"/>
                  </a:moveTo>
                  <a:cubicBezTo>
                    <a:pt x="340" y="1"/>
                    <a:pt x="223" y="33"/>
                    <a:pt x="117" y="99"/>
                  </a:cubicBezTo>
                  <a:cubicBezTo>
                    <a:pt x="17" y="182"/>
                    <a:pt x="0" y="266"/>
                    <a:pt x="34" y="316"/>
                  </a:cubicBezTo>
                  <a:cubicBezTo>
                    <a:pt x="100" y="416"/>
                    <a:pt x="284" y="416"/>
                    <a:pt x="485" y="450"/>
                  </a:cubicBezTo>
                  <a:cubicBezTo>
                    <a:pt x="600" y="459"/>
                    <a:pt x="709" y="480"/>
                    <a:pt x="801" y="480"/>
                  </a:cubicBezTo>
                  <a:cubicBezTo>
                    <a:pt x="869" y="480"/>
                    <a:pt x="927" y="469"/>
                    <a:pt x="969" y="433"/>
                  </a:cubicBezTo>
                  <a:cubicBezTo>
                    <a:pt x="1003" y="400"/>
                    <a:pt x="1003" y="316"/>
                    <a:pt x="936" y="216"/>
                  </a:cubicBezTo>
                  <a:cubicBezTo>
                    <a:pt x="805" y="75"/>
                    <a:pt x="631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71;p40"/>
            <p:cNvSpPr/>
            <p:nvPr/>
          </p:nvSpPr>
          <p:spPr>
            <a:xfrm>
              <a:off x="8016578" y="1991018"/>
              <a:ext cx="46113" cy="22223"/>
            </a:xfrm>
            <a:custGeom>
              <a:avLst/>
              <a:gdLst/>
              <a:ahLst/>
              <a:cxnLst/>
              <a:rect l="l" t="t" r="r" b="b"/>
              <a:pathLst>
                <a:path w="1438" h="693" extrusionOk="0">
                  <a:moveTo>
                    <a:pt x="1415" y="0"/>
                  </a:moveTo>
                  <a:cubicBezTo>
                    <a:pt x="1367" y="0"/>
                    <a:pt x="1167" y="295"/>
                    <a:pt x="786" y="454"/>
                  </a:cubicBezTo>
                  <a:cubicBezTo>
                    <a:pt x="385" y="638"/>
                    <a:pt x="1" y="571"/>
                    <a:pt x="1" y="604"/>
                  </a:cubicBezTo>
                  <a:cubicBezTo>
                    <a:pt x="1" y="621"/>
                    <a:pt x="84" y="671"/>
                    <a:pt x="234" y="688"/>
                  </a:cubicBezTo>
                  <a:cubicBezTo>
                    <a:pt x="270" y="691"/>
                    <a:pt x="304" y="692"/>
                    <a:pt x="339" y="692"/>
                  </a:cubicBezTo>
                  <a:cubicBezTo>
                    <a:pt x="719" y="692"/>
                    <a:pt x="1076" y="526"/>
                    <a:pt x="1321" y="220"/>
                  </a:cubicBezTo>
                  <a:cubicBezTo>
                    <a:pt x="1421" y="103"/>
                    <a:pt x="1437" y="3"/>
                    <a:pt x="1421" y="3"/>
                  </a:cubicBezTo>
                  <a:cubicBezTo>
                    <a:pt x="1419" y="1"/>
                    <a:pt x="1417" y="0"/>
                    <a:pt x="14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72;p40"/>
            <p:cNvSpPr/>
            <p:nvPr/>
          </p:nvSpPr>
          <p:spPr>
            <a:xfrm>
              <a:off x="7935672" y="4547407"/>
              <a:ext cx="303294" cy="132375"/>
            </a:xfrm>
            <a:custGeom>
              <a:avLst/>
              <a:gdLst/>
              <a:ahLst/>
              <a:cxnLst/>
              <a:rect l="l" t="t" r="r" b="b"/>
              <a:pathLst>
                <a:path w="9458" h="4128" extrusionOk="0">
                  <a:moveTo>
                    <a:pt x="4395" y="0"/>
                  </a:moveTo>
                  <a:lnTo>
                    <a:pt x="4328" y="2707"/>
                  </a:lnTo>
                  <a:cubicBezTo>
                    <a:pt x="4328" y="2707"/>
                    <a:pt x="1" y="3609"/>
                    <a:pt x="1036" y="3943"/>
                  </a:cubicBezTo>
                  <a:cubicBezTo>
                    <a:pt x="1504" y="4085"/>
                    <a:pt x="3171" y="4127"/>
                    <a:pt x="4896" y="4127"/>
                  </a:cubicBezTo>
                  <a:cubicBezTo>
                    <a:pt x="6621" y="4127"/>
                    <a:pt x="8405" y="4085"/>
                    <a:pt x="9107" y="4060"/>
                  </a:cubicBezTo>
                  <a:lnTo>
                    <a:pt x="9407" y="4044"/>
                  </a:lnTo>
                  <a:lnTo>
                    <a:pt x="9458" y="84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73;p40"/>
            <p:cNvSpPr/>
            <p:nvPr/>
          </p:nvSpPr>
          <p:spPr>
            <a:xfrm>
              <a:off x="7957638" y="4650280"/>
              <a:ext cx="279725" cy="29823"/>
            </a:xfrm>
            <a:custGeom>
              <a:avLst/>
              <a:gdLst/>
              <a:ahLst/>
              <a:cxnLst/>
              <a:rect l="l" t="t" r="r" b="b"/>
              <a:pathLst>
                <a:path w="8723" h="930" extrusionOk="0">
                  <a:moveTo>
                    <a:pt x="1521" y="0"/>
                  </a:moveTo>
                  <a:cubicBezTo>
                    <a:pt x="1521" y="0"/>
                    <a:pt x="1" y="418"/>
                    <a:pt x="184" y="669"/>
                  </a:cubicBezTo>
                  <a:cubicBezTo>
                    <a:pt x="303" y="831"/>
                    <a:pt x="2774" y="930"/>
                    <a:pt x="5195" y="930"/>
                  </a:cubicBezTo>
                  <a:cubicBezTo>
                    <a:pt x="6515" y="930"/>
                    <a:pt x="7821" y="900"/>
                    <a:pt x="8722" y="836"/>
                  </a:cubicBezTo>
                  <a:lnTo>
                    <a:pt x="8722" y="719"/>
                  </a:lnTo>
                  <a:lnTo>
                    <a:pt x="1955" y="669"/>
                  </a:lnTo>
                  <a:cubicBezTo>
                    <a:pt x="1955" y="669"/>
                    <a:pt x="1822" y="34"/>
                    <a:pt x="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74;p40"/>
            <p:cNvSpPr/>
            <p:nvPr/>
          </p:nvSpPr>
          <p:spPr>
            <a:xfrm>
              <a:off x="7963538" y="4669007"/>
              <a:ext cx="276486" cy="6157"/>
            </a:xfrm>
            <a:custGeom>
              <a:avLst/>
              <a:gdLst/>
              <a:ahLst/>
              <a:cxnLst/>
              <a:rect l="l" t="t" r="r" b="b"/>
              <a:pathLst>
                <a:path w="8622" h="192" extrusionOk="0">
                  <a:moveTo>
                    <a:pt x="8555" y="127"/>
                  </a:moveTo>
                  <a:cubicBezTo>
                    <a:pt x="8544" y="127"/>
                    <a:pt x="8533" y="129"/>
                    <a:pt x="8522" y="135"/>
                  </a:cubicBezTo>
                  <a:lnTo>
                    <a:pt x="8622" y="135"/>
                  </a:lnTo>
                  <a:cubicBezTo>
                    <a:pt x="8600" y="135"/>
                    <a:pt x="8577" y="127"/>
                    <a:pt x="8555" y="127"/>
                  </a:cubicBezTo>
                  <a:close/>
                  <a:moveTo>
                    <a:pt x="0" y="1"/>
                  </a:moveTo>
                  <a:cubicBezTo>
                    <a:pt x="34" y="1"/>
                    <a:pt x="67" y="18"/>
                    <a:pt x="101" y="18"/>
                  </a:cubicBezTo>
                  <a:lnTo>
                    <a:pt x="351" y="34"/>
                  </a:lnTo>
                  <a:lnTo>
                    <a:pt x="1270" y="85"/>
                  </a:lnTo>
                  <a:cubicBezTo>
                    <a:pt x="2039" y="118"/>
                    <a:pt x="3125" y="168"/>
                    <a:pt x="4311" y="185"/>
                  </a:cubicBezTo>
                  <a:cubicBezTo>
                    <a:pt x="4659" y="190"/>
                    <a:pt x="4998" y="192"/>
                    <a:pt x="5322" y="192"/>
                  </a:cubicBezTo>
                  <a:cubicBezTo>
                    <a:pt x="6106" y="192"/>
                    <a:pt x="6809" y="180"/>
                    <a:pt x="7352" y="168"/>
                  </a:cubicBezTo>
                  <a:cubicBezTo>
                    <a:pt x="7720" y="168"/>
                    <a:pt x="8021" y="151"/>
                    <a:pt x="8271" y="151"/>
                  </a:cubicBezTo>
                  <a:lnTo>
                    <a:pt x="8522" y="135"/>
                  </a:lnTo>
                  <a:lnTo>
                    <a:pt x="7352" y="135"/>
                  </a:lnTo>
                  <a:cubicBezTo>
                    <a:pt x="6584" y="135"/>
                    <a:pt x="5498" y="135"/>
                    <a:pt x="4311" y="118"/>
                  </a:cubicBezTo>
                  <a:cubicBezTo>
                    <a:pt x="3125" y="101"/>
                    <a:pt x="2039" y="68"/>
                    <a:pt x="1270" y="34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75;p40"/>
            <p:cNvSpPr/>
            <p:nvPr/>
          </p:nvSpPr>
          <p:spPr>
            <a:xfrm>
              <a:off x="8005322" y="4648677"/>
              <a:ext cx="16098" cy="25750"/>
            </a:xfrm>
            <a:custGeom>
              <a:avLst/>
              <a:gdLst/>
              <a:ahLst/>
              <a:cxnLst/>
              <a:rect l="l" t="t" r="r" b="b"/>
              <a:pathLst>
                <a:path w="502" h="803" extrusionOk="0">
                  <a:moveTo>
                    <a:pt x="1" y="0"/>
                  </a:moveTo>
                  <a:lnTo>
                    <a:pt x="1" y="0"/>
                  </a:lnTo>
                  <a:cubicBezTo>
                    <a:pt x="251" y="201"/>
                    <a:pt x="418" y="485"/>
                    <a:pt x="468" y="802"/>
                  </a:cubicBezTo>
                  <a:cubicBezTo>
                    <a:pt x="502" y="451"/>
                    <a:pt x="318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6;p40"/>
            <p:cNvSpPr/>
            <p:nvPr/>
          </p:nvSpPr>
          <p:spPr>
            <a:xfrm>
              <a:off x="8059965" y="4636876"/>
              <a:ext cx="9684" cy="13949"/>
            </a:xfrm>
            <a:custGeom>
              <a:avLst/>
              <a:gdLst/>
              <a:ahLst/>
              <a:cxnLst/>
              <a:rect l="l" t="t" r="r" b="b"/>
              <a:pathLst>
                <a:path w="302" h="435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17"/>
                    <a:pt x="51" y="117"/>
                    <a:pt x="118" y="234"/>
                  </a:cubicBezTo>
                  <a:cubicBezTo>
                    <a:pt x="201" y="351"/>
                    <a:pt x="268" y="435"/>
                    <a:pt x="285" y="435"/>
                  </a:cubicBezTo>
                  <a:cubicBezTo>
                    <a:pt x="302" y="418"/>
                    <a:pt x="252" y="318"/>
                    <a:pt x="185" y="201"/>
                  </a:cubicBezTo>
                  <a:cubicBezTo>
                    <a:pt x="101" y="84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7;p40"/>
            <p:cNvSpPr/>
            <p:nvPr/>
          </p:nvSpPr>
          <p:spPr>
            <a:xfrm>
              <a:off x="8071766" y="4634631"/>
              <a:ext cx="10743" cy="9332"/>
            </a:xfrm>
            <a:custGeom>
              <a:avLst/>
              <a:gdLst/>
              <a:ahLst/>
              <a:cxnLst/>
              <a:rect l="l" t="t" r="r" b="b"/>
              <a:pathLst>
                <a:path w="335" h="291" extrusionOk="0">
                  <a:moveTo>
                    <a:pt x="26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1" y="4"/>
                    <a:pt x="67" y="87"/>
                    <a:pt x="151" y="171"/>
                  </a:cubicBezTo>
                  <a:cubicBezTo>
                    <a:pt x="224" y="243"/>
                    <a:pt x="296" y="291"/>
                    <a:pt x="325" y="291"/>
                  </a:cubicBezTo>
                  <a:cubicBezTo>
                    <a:pt x="329" y="291"/>
                    <a:pt x="333" y="290"/>
                    <a:pt x="335" y="288"/>
                  </a:cubicBezTo>
                  <a:cubicBezTo>
                    <a:pt x="335" y="271"/>
                    <a:pt x="285" y="204"/>
                    <a:pt x="184" y="121"/>
                  </a:cubicBezTo>
                  <a:cubicBezTo>
                    <a:pt x="112" y="48"/>
                    <a:pt x="51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8;p40"/>
            <p:cNvSpPr/>
            <p:nvPr/>
          </p:nvSpPr>
          <p:spPr>
            <a:xfrm>
              <a:off x="8073915" y="4627544"/>
              <a:ext cx="17188" cy="2084"/>
            </a:xfrm>
            <a:custGeom>
              <a:avLst/>
              <a:gdLst/>
              <a:ahLst/>
              <a:cxnLst/>
              <a:rect l="l" t="t" r="r" b="b"/>
              <a:pathLst>
                <a:path w="536" h="65" extrusionOk="0">
                  <a:moveTo>
                    <a:pt x="183" y="0"/>
                  </a:moveTo>
                  <a:cubicBezTo>
                    <a:pt x="119" y="0"/>
                    <a:pt x="59" y="12"/>
                    <a:pt x="0" y="24"/>
                  </a:cubicBezTo>
                  <a:cubicBezTo>
                    <a:pt x="62" y="49"/>
                    <a:pt x="123" y="64"/>
                    <a:pt x="190" y="64"/>
                  </a:cubicBezTo>
                  <a:cubicBezTo>
                    <a:pt x="215" y="64"/>
                    <a:pt x="241" y="62"/>
                    <a:pt x="268" y="58"/>
                  </a:cubicBezTo>
                  <a:cubicBezTo>
                    <a:pt x="292" y="62"/>
                    <a:pt x="317" y="64"/>
                    <a:pt x="342" y="64"/>
                  </a:cubicBezTo>
                  <a:cubicBezTo>
                    <a:pt x="402" y="64"/>
                    <a:pt x="464" y="53"/>
                    <a:pt x="535" y="41"/>
                  </a:cubicBezTo>
                  <a:cubicBezTo>
                    <a:pt x="462" y="16"/>
                    <a:pt x="397" y="1"/>
                    <a:pt x="335" y="1"/>
                  </a:cubicBezTo>
                  <a:cubicBezTo>
                    <a:pt x="312" y="1"/>
                    <a:pt x="290" y="3"/>
                    <a:pt x="268" y="7"/>
                  </a:cubicBezTo>
                  <a:cubicBezTo>
                    <a:pt x="238" y="3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79;p40"/>
            <p:cNvSpPr/>
            <p:nvPr/>
          </p:nvSpPr>
          <p:spPr>
            <a:xfrm>
              <a:off x="8074460" y="4617892"/>
              <a:ext cx="19305" cy="2662"/>
            </a:xfrm>
            <a:custGeom>
              <a:avLst/>
              <a:gdLst/>
              <a:ahLst/>
              <a:cxnLst/>
              <a:rect l="l" t="t" r="r" b="b"/>
              <a:pathLst>
                <a:path w="602" h="83" extrusionOk="0">
                  <a:moveTo>
                    <a:pt x="513" y="1"/>
                  </a:moveTo>
                  <a:cubicBezTo>
                    <a:pt x="443" y="1"/>
                    <a:pt x="372" y="13"/>
                    <a:pt x="301" y="24"/>
                  </a:cubicBezTo>
                  <a:cubicBezTo>
                    <a:pt x="271" y="19"/>
                    <a:pt x="242" y="17"/>
                    <a:pt x="213" y="17"/>
                  </a:cubicBezTo>
                  <a:cubicBezTo>
                    <a:pt x="142" y="17"/>
                    <a:pt x="71" y="29"/>
                    <a:pt x="0" y="41"/>
                  </a:cubicBezTo>
                  <a:cubicBezTo>
                    <a:pt x="84" y="69"/>
                    <a:pt x="170" y="82"/>
                    <a:pt x="256" y="82"/>
                  </a:cubicBezTo>
                  <a:cubicBezTo>
                    <a:pt x="376" y="82"/>
                    <a:pt x="494" y="56"/>
                    <a:pt x="602" y="8"/>
                  </a:cubicBezTo>
                  <a:cubicBezTo>
                    <a:pt x="572" y="3"/>
                    <a:pt x="543" y="1"/>
                    <a:pt x="5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80;p40"/>
            <p:cNvSpPr/>
            <p:nvPr/>
          </p:nvSpPr>
          <p:spPr>
            <a:xfrm>
              <a:off x="8033189" y="4621419"/>
              <a:ext cx="30560" cy="17637"/>
            </a:xfrm>
            <a:custGeom>
              <a:avLst/>
              <a:gdLst/>
              <a:ahLst/>
              <a:cxnLst/>
              <a:rect l="l" t="t" r="r" b="b"/>
              <a:pathLst>
                <a:path w="953" h="550" extrusionOk="0">
                  <a:moveTo>
                    <a:pt x="319" y="59"/>
                  </a:moveTo>
                  <a:cubicBezTo>
                    <a:pt x="374" y="59"/>
                    <a:pt x="430" y="68"/>
                    <a:pt x="485" y="81"/>
                  </a:cubicBezTo>
                  <a:cubicBezTo>
                    <a:pt x="585" y="115"/>
                    <a:pt x="686" y="182"/>
                    <a:pt x="752" y="265"/>
                  </a:cubicBezTo>
                  <a:cubicBezTo>
                    <a:pt x="795" y="330"/>
                    <a:pt x="831" y="387"/>
                    <a:pt x="861" y="447"/>
                  </a:cubicBezTo>
                  <a:lnTo>
                    <a:pt x="861" y="447"/>
                  </a:lnTo>
                  <a:cubicBezTo>
                    <a:pt x="804" y="440"/>
                    <a:pt x="726" y="432"/>
                    <a:pt x="635" y="416"/>
                  </a:cubicBezTo>
                  <a:cubicBezTo>
                    <a:pt x="518" y="399"/>
                    <a:pt x="402" y="365"/>
                    <a:pt x="301" y="315"/>
                  </a:cubicBezTo>
                  <a:cubicBezTo>
                    <a:pt x="234" y="299"/>
                    <a:pt x="168" y="282"/>
                    <a:pt x="117" y="249"/>
                  </a:cubicBezTo>
                  <a:cubicBezTo>
                    <a:pt x="51" y="215"/>
                    <a:pt x="34" y="148"/>
                    <a:pt x="84" y="115"/>
                  </a:cubicBezTo>
                  <a:cubicBezTo>
                    <a:pt x="162" y="76"/>
                    <a:pt x="241" y="59"/>
                    <a:pt x="319" y="59"/>
                  </a:cubicBezTo>
                  <a:close/>
                  <a:moveTo>
                    <a:pt x="315" y="1"/>
                  </a:moveTo>
                  <a:cubicBezTo>
                    <a:pt x="227" y="1"/>
                    <a:pt x="137" y="21"/>
                    <a:pt x="51" y="65"/>
                  </a:cubicBezTo>
                  <a:cubicBezTo>
                    <a:pt x="17" y="81"/>
                    <a:pt x="1" y="132"/>
                    <a:pt x="1" y="182"/>
                  </a:cubicBezTo>
                  <a:cubicBezTo>
                    <a:pt x="17" y="232"/>
                    <a:pt x="51" y="265"/>
                    <a:pt x="84" y="299"/>
                  </a:cubicBezTo>
                  <a:cubicBezTo>
                    <a:pt x="151" y="332"/>
                    <a:pt x="218" y="349"/>
                    <a:pt x="285" y="382"/>
                  </a:cubicBezTo>
                  <a:cubicBezTo>
                    <a:pt x="385" y="416"/>
                    <a:pt x="502" y="449"/>
                    <a:pt x="619" y="466"/>
                  </a:cubicBezTo>
                  <a:cubicBezTo>
                    <a:pt x="677" y="474"/>
                    <a:pt x="732" y="478"/>
                    <a:pt x="786" y="478"/>
                  </a:cubicBezTo>
                  <a:cubicBezTo>
                    <a:pt x="815" y="478"/>
                    <a:pt x="844" y="477"/>
                    <a:pt x="874" y="475"/>
                  </a:cubicBezTo>
                  <a:lnTo>
                    <a:pt x="874" y="475"/>
                  </a:lnTo>
                  <a:cubicBezTo>
                    <a:pt x="884" y="499"/>
                    <a:pt x="894" y="523"/>
                    <a:pt x="903" y="549"/>
                  </a:cubicBezTo>
                  <a:cubicBezTo>
                    <a:pt x="903" y="518"/>
                    <a:pt x="903" y="502"/>
                    <a:pt x="890" y="473"/>
                  </a:cubicBezTo>
                  <a:lnTo>
                    <a:pt x="890" y="473"/>
                  </a:lnTo>
                  <a:cubicBezTo>
                    <a:pt x="910" y="471"/>
                    <a:pt x="931" y="469"/>
                    <a:pt x="953" y="466"/>
                  </a:cubicBezTo>
                  <a:cubicBezTo>
                    <a:pt x="953" y="458"/>
                    <a:pt x="927" y="454"/>
                    <a:pt x="882" y="449"/>
                  </a:cubicBezTo>
                  <a:lnTo>
                    <a:pt x="882" y="449"/>
                  </a:lnTo>
                  <a:cubicBezTo>
                    <a:pt x="865" y="373"/>
                    <a:pt x="833" y="311"/>
                    <a:pt x="786" y="249"/>
                  </a:cubicBezTo>
                  <a:cubicBezTo>
                    <a:pt x="673" y="90"/>
                    <a:pt x="499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81;p40"/>
            <p:cNvSpPr/>
            <p:nvPr/>
          </p:nvSpPr>
          <p:spPr>
            <a:xfrm>
              <a:off x="8059452" y="4616513"/>
              <a:ext cx="15553" cy="20395"/>
            </a:xfrm>
            <a:custGeom>
              <a:avLst/>
              <a:gdLst/>
              <a:ahLst/>
              <a:cxnLst/>
              <a:rect l="l" t="t" r="r" b="b"/>
              <a:pathLst>
                <a:path w="485" h="636" extrusionOk="0">
                  <a:moveTo>
                    <a:pt x="385" y="1"/>
                  </a:moveTo>
                  <a:cubicBezTo>
                    <a:pt x="268" y="17"/>
                    <a:pt x="167" y="67"/>
                    <a:pt x="100" y="168"/>
                  </a:cubicBezTo>
                  <a:cubicBezTo>
                    <a:pt x="50" y="234"/>
                    <a:pt x="17" y="318"/>
                    <a:pt x="17" y="402"/>
                  </a:cubicBezTo>
                  <a:cubicBezTo>
                    <a:pt x="0" y="485"/>
                    <a:pt x="0" y="569"/>
                    <a:pt x="50" y="635"/>
                  </a:cubicBezTo>
                  <a:cubicBezTo>
                    <a:pt x="50" y="569"/>
                    <a:pt x="50" y="485"/>
                    <a:pt x="50" y="418"/>
                  </a:cubicBezTo>
                  <a:cubicBezTo>
                    <a:pt x="67" y="335"/>
                    <a:pt x="100" y="268"/>
                    <a:pt x="151" y="201"/>
                  </a:cubicBezTo>
                  <a:cubicBezTo>
                    <a:pt x="201" y="134"/>
                    <a:pt x="284" y="67"/>
                    <a:pt x="368" y="67"/>
                  </a:cubicBezTo>
                  <a:cubicBezTo>
                    <a:pt x="451" y="84"/>
                    <a:pt x="418" y="201"/>
                    <a:pt x="368" y="285"/>
                  </a:cubicBezTo>
                  <a:cubicBezTo>
                    <a:pt x="334" y="351"/>
                    <a:pt x="284" y="418"/>
                    <a:pt x="234" y="468"/>
                  </a:cubicBezTo>
                  <a:cubicBezTo>
                    <a:pt x="134" y="569"/>
                    <a:pt x="67" y="619"/>
                    <a:pt x="84" y="635"/>
                  </a:cubicBezTo>
                  <a:cubicBezTo>
                    <a:pt x="151" y="602"/>
                    <a:pt x="217" y="552"/>
                    <a:pt x="268" y="502"/>
                  </a:cubicBezTo>
                  <a:cubicBezTo>
                    <a:pt x="318" y="435"/>
                    <a:pt x="385" y="385"/>
                    <a:pt x="418" y="301"/>
                  </a:cubicBezTo>
                  <a:cubicBezTo>
                    <a:pt x="451" y="268"/>
                    <a:pt x="468" y="218"/>
                    <a:pt x="485" y="168"/>
                  </a:cubicBezTo>
                  <a:cubicBezTo>
                    <a:pt x="485" y="84"/>
                    <a:pt x="451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82;p40"/>
            <p:cNvSpPr/>
            <p:nvPr/>
          </p:nvSpPr>
          <p:spPr>
            <a:xfrm>
              <a:off x="8178391" y="4627352"/>
              <a:ext cx="58972" cy="46530"/>
            </a:xfrm>
            <a:custGeom>
              <a:avLst/>
              <a:gdLst/>
              <a:ahLst/>
              <a:cxnLst/>
              <a:rect l="l" t="t" r="r" b="b"/>
              <a:pathLst>
                <a:path w="1839" h="1451" extrusionOk="0">
                  <a:moveTo>
                    <a:pt x="1596" y="1"/>
                  </a:moveTo>
                  <a:cubicBezTo>
                    <a:pt x="1550" y="1"/>
                    <a:pt x="1504" y="5"/>
                    <a:pt x="1454" y="13"/>
                  </a:cubicBezTo>
                  <a:cubicBezTo>
                    <a:pt x="819" y="47"/>
                    <a:pt x="268" y="465"/>
                    <a:pt x="67" y="1066"/>
                  </a:cubicBezTo>
                  <a:cubicBezTo>
                    <a:pt x="51" y="1166"/>
                    <a:pt x="17" y="1250"/>
                    <a:pt x="17" y="1350"/>
                  </a:cubicBezTo>
                  <a:cubicBezTo>
                    <a:pt x="1" y="1384"/>
                    <a:pt x="1" y="1417"/>
                    <a:pt x="17" y="1450"/>
                  </a:cubicBezTo>
                  <a:cubicBezTo>
                    <a:pt x="17" y="1450"/>
                    <a:pt x="34" y="1300"/>
                    <a:pt x="117" y="1083"/>
                  </a:cubicBezTo>
                  <a:cubicBezTo>
                    <a:pt x="318" y="515"/>
                    <a:pt x="853" y="97"/>
                    <a:pt x="1454" y="47"/>
                  </a:cubicBezTo>
                  <a:cubicBezTo>
                    <a:pt x="1532" y="41"/>
                    <a:pt x="1601" y="39"/>
                    <a:pt x="1658" y="39"/>
                  </a:cubicBezTo>
                  <a:cubicBezTo>
                    <a:pt x="1772" y="39"/>
                    <a:pt x="1838" y="47"/>
                    <a:pt x="1838" y="47"/>
                  </a:cubicBezTo>
                  <a:cubicBezTo>
                    <a:pt x="1805" y="30"/>
                    <a:pt x="1772" y="13"/>
                    <a:pt x="1738" y="13"/>
                  </a:cubicBezTo>
                  <a:cubicBezTo>
                    <a:pt x="1688" y="5"/>
                    <a:pt x="1642" y="1"/>
                    <a:pt x="1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83;p40"/>
            <p:cNvSpPr/>
            <p:nvPr/>
          </p:nvSpPr>
          <p:spPr>
            <a:xfrm>
              <a:off x="8220175" y="4560780"/>
              <a:ext cx="2726" cy="67021"/>
            </a:xfrm>
            <a:custGeom>
              <a:avLst/>
              <a:gdLst/>
              <a:ahLst/>
              <a:cxnLst/>
              <a:rect l="l" t="t" r="r" b="b"/>
              <a:pathLst>
                <a:path w="85" h="2090" extrusionOk="0">
                  <a:moveTo>
                    <a:pt x="34" y="1"/>
                  </a:moveTo>
                  <a:cubicBezTo>
                    <a:pt x="1" y="335"/>
                    <a:pt x="1" y="686"/>
                    <a:pt x="1" y="1037"/>
                  </a:cubicBezTo>
                  <a:cubicBezTo>
                    <a:pt x="1" y="1388"/>
                    <a:pt x="1" y="1739"/>
                    <a:pt x="34" y="2089"/>
                  </a:cubicBezTo>
                  <a:cubicBezTo>
                    <a:pt x="84" y="1388"/>
                    <a:pt x="84" y="686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84;p40"/>
            <p:cNvSpPr/>
            <p:nvPr/>
          </p:nvSpPr>
          <p:spPr>
            <a:xfrm>
              <a:off x="8110889" y="4658072"/>
              <a:ext cx="47716" cy="2533"/>
            </a:xfrm>
            <a:custGeom>
              <a:avLst/>
              <a:gdLst/>
              <a:ahLst/>
              <a:cxnLst/>
              <a:rect l="l" t="t" r="r" b="b"/>
              <a:pathLst>
                <a:path w="1488" h="79" extrusionOk="0">
                  <a:moveTo>
                    <a:pt x="102" y="0"/>
                  </a:moveTo>
                  <a:cubicBezTo>
                    <a:pt x="37" y="0"/>
                    <a:pt x="0" y="2"/>
                    <a:pt x="0" y="8"/>
                  </a:cubicBezTo>
                  <a:cubicBezTo>
                    <a:pt x="193" y="49"/>
                    <a:pt x="397" y="79"/>
                    <a:pt x="602" y="79"/>
                  </a:cubicBezTo>
                  <a:cubicBezTo>
                    <a:pt x="647" y="79"/>
                    <a:pt x="691" y="78"/>
                    <a:pt x="735" y="75"/>
                  </a:cubicBezTo>
                  <a:cubicBezTo>
                    <a:pt x="780" y="78"/>
                    <a:pt x="824" y="79"/>
                    <a:pt x="869" y="79"/>
                  </a:cubicBezTo>
                  <a:cubicBezTo>
                    <a:pt x="1075" y="79"/>
                    <a:pt x="1281" y="49"/>
                    <a:pt x="1487" y="8"/>
                  </a:cubicBezTo>
                  <a:lnTo>
                    <a:pt x="1471" y="8"/>
                  </a:lnTo>
                  <a:cubicBezTo>
                    <a:pt x="1471" y="2"/>
                    <a:pt x="1435" y="0"/>
                    <a:pt x="1373" y="0"/>
                  </a:cubicBezTo>
                  <a:cubicBezTo>
                    <a:pt x="1248" y="0"/>
                    <a:pt x="1014" y="8"/>
                    <a:pt x="735" y="8"/>
                  </a:cubicBezTo>
                  <a:cubicBezTo>
                    <a:pt x="468" y="8"/>
                    <a:pt x="230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85;p40"/>
            <p:cNvSpPr/>
            <p:nvPr/>
          </p:nvSpPr>
          <p:spPr>
            <a:xfrm>
              <a:off x="8184836" y="4658842"/>
              <a:ext cx="5900" cy="9139"/>
            </a:xfrm>
            <a:custGeom>
              <a:avLst/>
              <a:gdLst/>
              <a:ahLst/>
              <a:cxnLst/>
              <a:rect l="l" t="t" r="r" b="b"/>
              <a:pathLst>
                <a:path w="184" h="285" extrusionOk="0">
                  <a:moveTo>
                    <a:pt x="167" y="0"/>
                  </a:moveTo>
                  <a:cubicBezTo>
                    <a:pt x="150" y="0"/>
                    <a:pt x="84" y="34"/>
                    <a:pt x="50" y="117"/>
                  </a:cubicBezTo>
                  <a:cubicBezTo>
                    <a:pt x="0" y="218"/>
                    <a:pt x="17" y="285"/>
                    <a:pt x="33" y="285"/>
                  </a:cubicBezTo>
                  <a:cubicBezTo>
                    <a:pt x="50" y="285"/>
                    <a:pt x="67" y="234"/>
                    <a:pt x="100" y="151"/>
                  </a:cubicBezTo>
                  <a:cubicBezTo>
                    <a:pt x="134" y="67"/>
                    <a:pt x="184" y="1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6;p40"/>
            <p:cNvSpPr/>
            <p:nvPr/>
          </p:nvSpPr>
          <p:spPr>
            <a:xfrm>
              <a:off x="8196060" y="4644251"/>
              <a:ext cx="7023" cy="6189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90" y="0"/>
                  </a:moveTo>
                  <a:cubicBezTo>
                    <a:pt x="167" y="0"/>
                    <a:pt x="126" y="30"/>
                    <a:pt x="84" y="71"/>
                  </a:cubicBezTo>
                  <a:cubicBezTo>
                    <a:pt x="34" y="121"/>
                    <a:pt x="1" y="171"/>
                    <a:pt x="1" y="188"/>
                  </a:cubicBezTo>
                  <a:cubicBezTo>
                    <a:pt x="4" y="191"/>
                    <a:pt x="8" y="193"/>
                    <a:pt x="13" y="193"/>
                  </a:cubicBezTo>
                  <a:cubicBezTo>
                    <a:pt x="35" y="193"/>
                    <a:pt x="77" y="163"/>
                    <a:pt x="118" y="121"/>
                  </a:cubicBezTo>
                  <a:cubicBezTo>
                    <a:pt x="185" y="54"/>
                    <a:pt x="218" y="4"/>
                    <a:pt x="201" y="4"/>
                  </a:cubicBezTo>
                  <a:cubicBezTo>
                    <a:pt x="198" y="1"/>
                    <a:pt x="194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87;p40"/>
            <p:cNvSpPr/>
            <p:nvPr/>
          </p:nvSpPr>
          <p:spPr>
            <a:xfrm>
              <a:off x="8210009" y="4636651"/>
              <a:ext cx="10037" cy="4105"/>
            </a:xfrm>
            <a:custGeom>
              <a:avLst/>
              <a:gdLst/>
              <a:ahLst/>
              <a:cxnLst/>
              <a:rect l="l" t="t" r="r" b="b"/>
              <a:pathLst>
                <a:path w="313" h="128" extrusionOk="0">
                  <a:moveTo>
                    <a:pt x="216" y="1"/>
                  </a:moveTo>
                  <a:cubicBezTo>
                    <a:pt x="191" y="1"/>
                    <a:pt x="163" y="3"/>
                    <a:pt x="134" y="7"/>
                  </a:cubicBezTo>
                  <a:cubicBezTo>
                    <a:pt x="50" y="41"/>
                    <a:pt x="0" y="108"/>
                    <a:pt x="17" y="124"/>
                  </a:cubicBezTo>
                  <a:cubicBezTo>
                    <a:pt x="19" y="127"/>
                    <a:pt x="22" y="128"/>
                    <a:pt x="26" y="128"/>
                  </a:cubicBezTo>
                  <a:cubicBezTo>
                    <a:pt x="48" y="128"/>
                    <a:pt x="93" y="89"/>
                    <a:pt x="151" y="74"/>
                  </a:cubicBezTo>
                  <a:cubicBezTo>
                    <a:pt x="234" y="41"/>
                    <a:pt x="301" y="41"/>
                    <a:pt x="301" y="24"/>
                  </a:cubicBezTo>
                  <a:cubicBezTo>
                    <a:pt x="313" y="12"/>
                    <a:pt x="275" y="1"/>
                    <a:pt x="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88;p40"/>
            <p:cNvSpPr/>
            <p:nvPr/>
          </p:nvSpPr>
          <p:spPr>
            <a:xfrm>
              <a:off x="8227165" y="4634342"/>
              <a:ext cx="5387" cy="2437"/>
            </a:xfrm>
            <a:custGeom>
              <a:avLst/>
              <a:gdLst/>
              <a:ahLst/>
              <a:cxnLst/>
              <a:rect l="l" t="t" r="r" b="b"/>
              <a:pathLst>
                <a:path w="168" h="76" extrusionOk="0">
                  <a:moveTo>
                    <a:pt x="121" y="0"/>
                  </a:moveTo>
                  <a:cubicBezTo>
                    <a:pt x="104" y="0"/>
                    <a:pt x="84" y="4"/>
                    <a:pt x="67" y="13"/>
                  </a:cubicBezTo>
                  <a:cubicBezTo>
                    <a:pt x="17" y="29"/>
                    <a:pt x="0" y="46"/>
                    <a:pt x="0" y="63"/>
                  </a:cubicBezTo>
                  <a:cubicBezTo>
                    <a:pt x="0" y="71"/>
                    <a:pt x="13" y="75"/>
                    <a:pt x="29" y="75"/>
                  </a:cubicBezTo>
                  <a:cubicBezTo>
                    <a:pt x="46" y="75"/>
                    <a:pt x="67" y="71"/>
                    <a:pt x="84" y="63"/>
                  </a:cubicBezTo>
                  <a:cubicBezTo>
                    <a:pt x="134" y="46"/>
                    <a:pt x="167" y="29"/>
                    <a:pt x="150" y="13"/>
                  </a:cubicBezTo>
                  <a:cubicBezTo>
                    <a:pt x="150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9;p40"/>
            <p:cNvSpPr/>
            <p:nvPr/>
          </p:nvSpPr>
          <p:spPr>
            <a:xfrm>
              <a:off x="7804836" y="4480964"/>
              <a:ext cx="286267" cy="207926"/>
            </a:xfrm>
            <a:custGeom>
              <a:avLst/>
              <a:gdLst/>
              <a:ahLst/>
              <a:cxnLst/>
              <a:rect l="l" t="t" r="r" b="b"/>
              <a:pathLst>
                <a:path w="8927" h="6484" extrusionOk="0">
                  <a:moveTo>
                    <a:pt x="7639" y="0"/>
                  </a:moveTo>
                  <a:lnTo>
                    <a:pt x="2827" y="1638"/>
                  </a:lnTo>
                  <a:lnTo>
                    <a:pt x="3696" y="4211"/>
                  </a:lnTo>
                  <a:cubicBezTo>
                    <a:pt x="3696" y="4211"/>
                    <a:pt x="0" y="6484"/>
                    <a:pt x="989" y="6484"/>
                  </a:cubicBezTo>
                  <a:cubicBezTo>
                    <a:pt x="1000" y="6484"/>
                    <a:pt x="1011" y="6484"/>
                    <a:pt x="1023" y="6483"/>
                  </a:cubicBezTo>
                  <a:cubicBezTo>
                    <a:pt x="1992" y="6450"/>
                    <a:pt x="7339" y="4395"/>
                    <a:pt x="8642" y="3860"/>
                  </a:cubicBezTo>
                  <a:lnTo>
                    <a:pt x="8926" y="3743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90;p40"/>
            <p:cNvSpPr/>
            <p:nvPr/>
          </p:nvSpPr>
          <p:spPr>
            <a:xfrm>
              <a:off x="7823692" y="4597753"/>
              <a:ext cx="267411" cy="91521"/>
            </a:xfrm>
            <a:custGeom>
              <a:avLst/>
              <a:gdLst/>
              <a:ahLst/>
              <a:cxnLst/>
              <a:rect l="l" t="t" r="r" b="b"/>
              <a:pathLst>
                <a:path w="8339" h="2854" extrusionOk="0">
                  <a:moveTo>
                    <a:pt x="8305" y="1"/>
                  </a:moveTo>
                  <a:lnTo>
                    <a:pt x="1922" y="2240"/>
                  </a:lnTo>
                  <a:cubicBezTo>
                    <a:pt x="1922" y="2240"/>
                    <a:pt x="1619" y="1763"/>
                    <a:pt x="1348" y="1763"/>
                  </a:cubicBezTo>
                  <a:cubicBezTo>
                    <a:pt x="1327" y="1763"/>
                    <a:pt x="1307" y="1766"/>
                    <a:pt x="1287" y="1772"/>
                  </a:cubicBezTo>
                  <a:cubicBezTo>
                    <a:pt x="1287" y="1772"/>
                    <a:pt x="0" y="2674"/>
                    <a:pt x="251" y="2841"/>
                  </a:cubicBezTo>
                  <a:cubicBezTo>
                    <a:pt x="263" y="2850"/>
                    <a:pt x="287" y="2854"/>
                    <a:pt x="320" y="2854"/>
                  </a:cubicBezTo>
                  <a:cubicBezTo>
                    <a:pt x="1014" y="2854"/>
                    <a:pt x="6106" y="1089"/>
                    <a:pt x="8338" y="101"/>
                  </a:cubicBezTo>
                  <a:lnTo>
                    <a:pt x="8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91;p40"/>
            <p:cNvSpPr/>
            <p:nvPr/>
          </p:nvSpPr>
          <p:spPr>
            <a:xfrm>
              <a:off x="7831196" y="4596695"/>
              <a:ext cx="260965" cy="90046"/>
            </a:xfrm>
            <a:custGeom>
              <a:avLst/>
              <a:gdLst/>
              <a:ahLst/>
              <a:cxnLst/>
              <a:rect l="l" t="t" r="r" b="b"/>
              <a:pathLst>
                <a:path w="8138" h="2808" extrusionOk="0">
                  <a:moveTo>
                    <a:pt x="8137" y="0"/>
                  </a:moveTo>
                  <a:cubicBezTo>
                    <a:pt x="8104" y="0"/>
                    <a:pt x="8087" y="17"/>
                    <a:pt x="8054" y="34"/>
                  </a:cubicBezTo>
                  <a:cubicBezTo>
                    <a:pt x="8087" y="34"/>
                    <a:pt x="8121" y="17"/>
                    <a:pt x="8137" y="0"/>
                  </a:cubicBezTo>
                  <a:close/>
                  <a:moveTo>
                    <a:pt x="8054" y="34"/>
                  </a:moveTo>
                  <a:lnTo>
                    <a:pt x="7820" y="117"/>
                  </a:lnTo>
                  <a:lnTo>
                    <a:pt x="6951" y="435"/>
                  </a:lnTo>
                  <a:cubicBezTo>
                    <a:pt x="6216" y="702"/>
                    <a:pt x="5213" y="1070"/>
                    <a:pt x="4077" y="1454"/>
                  </a:cubicBezTo>
                  <a:cubicBezTo>
                    <a:pt x="2958" y="1838"/>
                    <a:pt x="1939" y="2172"/>
                    <a:pt x="1187" y="2406"/>
                  </a:cubicBezTo>
                  <a:lnTo>
                    <a:pt x="318" y="2690"/>
                  </a:lnTo>
                  <a:lnTo>
                    <a:pt x="84" y="2774"/>
                  </a:lnTo>
                  <a:cubicBezTo>
                    <a:pt x="151" y="2757"/>
                    <a:pt x="234" y="2741"/>
                    <a:pt x="318" y="2707"/>
                  </a:cubicBezTo>
                  <a:cubicBezTo>
                    <a:pt x="568" y="2640"/>
                    <a:pt x="853" y="2557"/>
                    <a:pt x="1203" y="2456"/>
                  </a:cubicBezTo>
                  <a:cubicBezTo>
                    <a:pt x="1955" y="2223"/>
                    <a:pt x="2974" y="1888"/>
                    <a:pt x="4111" y="1504"/>
                  </a:cubicBezTo>
                  <a:cubicBezTo>
                    <a:pt x="5230" y="1120"/>
                    <a:pt x="6233" y="752"/>
                    <a:pt x="6968" y="468"/>
                  </a:cubicBezTo>
                  <a:lnTo>
                    <a:pt x="7820" y="134"/>
                  </a:lnTo>
                  <a:lnTo>
                    <a:pt x="8054" y="34"/>
                  </a:lnTo>
                  <a:close/>
                  <a:moveTo>
                    <a:pt x="84" y="2774"/>
                  </a:moveTo>
                  <a:cubicBezTo>
                    <a:pt x="50" y="2774"/>
                    <a:pt x="17" y="2791"/>
                    <a:pt x="0" y="2807"/>
                  </a:cubicBezTo>
                  <a:cubicBezTo>
                    <a:pt x="17" y="2791"/>
                    <a:pt x="50" y="2791"/>
                    <a:pt x="84" y="27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92;p40"/>
            <p:cNvSpPr/>
            <p:nvPr/>
          </p:nvSpPr>
          <p:spPr>
            <a:xfrm>
              <a:off x="7863327" y="4652942"/>
              <a:ext cx="23089" cy="19337"/>
            </a:xfrm>
            <a:custGeom>
              <a:avLst/>
              <a:gdLst/>
              <a:ahLst/>
              <a:cxnLst/>
              <a:rect l="l" t="t" r="r" b="b"/>
              <a:pathLst>
                <a:path w="720" h="603" extrusionOk="0">
                  <a:moveTo>
                    <a:pt x="1" y="1"/>
                  </a:moveTo>
                  <a:lnTo>
                    <a:pt x="1" y="1"/>
                  </a:lnTo>
                  <a:cubicBezTo>
                    <a:pt x="302" y="101"/>
                    <a:pt x="552" y="318"/>
                    <a:pt x="719" y="602"/>
                  </a:cubicBezTo>
                  <a:cubicBezTo>
                    <a:pt x="619" y="268"/>
                    <a:pt x="335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93;p40"/>
            <p:cNvSpPr/>
            <p:nvPr/>
          </p:nvSpPr>
          <p:spPr>
            <a:xfrm>
              <a:off x="7911012" y="4623407"/>
              <a:ext cx="12891" cy="10294"/>
            </a:xfrm>
            <a:custGeom>
              <a:avLst/>
              <a:gdLst/>
              <a:ahLst/>
              <a:cxnLst/>
              <a:rect l="l" t="t" r="r" b="b"/>
              <a:pathLst>
                <a:path w="402" h="321" extrusionOk="0">
                  <a:moveTo>
                    <a:pt x="9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19"/>
                    <a:pt x="68" y="86"/>
                    <a:pt x="185" y="187"/>
                  </a:cubicBezTo>
                  <a:cubicBezTo>
                    <a:pt x="285" y="270"/>
                    <a:pt x="385" y="320"/>
                    <a:pt x="402" y="320"/>
                  </a:cubicBezTo>
                  <a:cubicBezTo>
                    <a:pt x="402" y="303"/>
                    <a:pt x="335" y="220"/>
                    <a:pt x="218" y="136"/>
                  </a:cubicBezTo>
                  <a:cubicBezTo>
                    <a:pt x="128" y="62"/>
                    <a:pt x="39" y="0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94;p40"/>
            <p:cNvSpPr/>
            <p:nvPr/>
          </p:nvSpPr>
          <p:spPr>
            <a:xfrm>
              <a:off x="7921209" y="4616898"/>
              <a:ext cx="12891" cy="5740"/>
            </a:xfrm>
            <a:custGeom>
              <a:avLst/>
              <a:gdLst/>
              <a:ahLst/>
              <a:cxnLst/>
              <a:rect l="l" t="t" r="r" b="b"/>
              <a:pathLst>
                <a:path w="402" h="179" extrusionOk="0">
                  <a:moveTo>
                    <a:pt x="15" y="1"/>
                  </a:moveTo>
                  <a:cubicBezTo>
                    <a:pt x="8" y="1"/>
                    <a:pt x="3" y="2"/>
                    <a:pt x="0" y="5"/>
                  </a:cubicBezTo>
                  <a:cubicBezTo>
                    <a:pt x="0" y="22"/>
                    <a:pt x="84" y="72"/>
                    <a:pt x="184" y="122"/>
                  </a:cubicBezTo>
                  <a:cubicBezTo>
                    <a:pt x="272" y="160"/>
                    <a:pt x="341" y="179"/>
                    <a:pt x="377" y="179"/>
                  </a:cubicBezTo>
                  <a:cubicBezTo>
                    <a:pt x="389" y="179"/>
                    <a:pt x="397" y="176"/>
                    <a:pt x="401" y="172"/>
                  </a:cubicBezTo>
                  <a:cubicBezTo>
                    <a:pt x="401" y="156"/>
                    <a:pt x="318" y="105"/>
                    <a:pt x="218" y="72"/>
                  </a:cubicBezTo>
                  <a:cubicBezTo>
                    <a:pt x="121" y="31"/>
                    <a:pt x="48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95;p40"/>
            <p:cNvSpPr/>
            <p:nvPr/>
          </p:nvSpPr>
          <p:spPr>
            <a:xfrm>
              <a:off x="7920664" y="4605257"/>
              <a:ext cx="16643" cy="5932"/>
            </a:xfrm>
            <a:custGeom>
              <a:avLst/>
              <a:gdLst/>
              <a:ahLst/>
              <a:cxnLst/>
              <a:rect l="l" t="t" r="r" b="b"/>
              <a:pathLst>
                <a:path w="519" h="185" extrusionOk="0">
                  <a:moveTo>
                    <a:pt x="502" y="1"/>
                  </a:moveTo>
                  <a:cubicBezTo>
                    <a:pt x="418" y="1"/>
                    <a:pt x="318" y="17"/>
                    <a:pt x="251" y="67"/>
                  </a:cubicBezTo>
                  <a:cubicBezTo>
                    <a:pt x="101" y="118"/>
                    <a:pt x="1" y="168"/>
                    <a:pt x="1" y="184"/>
                  </a:cubicBezTo>
                  <a:cubicBezTo>
                    <a:pt x="101" y="184"/>
                    <a:pt x="184" y="151"/>
                    <a:pt x="268" y="118"/>
                  </a:cubicBezTo>
                  <a:cubicBezTo>
                    <a:pt x="402" y="67"/>
                    <a:pt x="519" y="17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96;p40"/>
            <p:cNvSpPr/>
            <p:nvPr/>
          </p:nvSpPr>
          <p:spPr>
            <a:xfrm>
              <a:off x="7918516" y="4594001"/>
              <a:ext cx="17733" cy="7600"/>
            </a:xfrm>
            <a:custGeom>
              <a:avLst/>
              <a:gdLst/>
              <a:ahLst/>
              <a:cxnLst/>
              <a:rect l="l" t="t" r="r" b="b"/>
              <a:pathLst>
                <a:path w="553" h="237" extrusionOk="0">
                  <a:moveTo>
                    <a:pt x="552" y="1"/>
                  </a:moveTo>
                  <a:cubicBezTo>
                    <a:pt x="368" y="84"/>
                    <a:pt x="185" y="168"/>
                    <a:pt x="1" y="235"/>
                  </a:cubicBezTo>
                  <a:cubicBezTo>
                    <a:pt x="15" y="236"/>
                    <a:pt x="30" y="237"/>
                    <a:pt x="45" y="237"/>
                  </a:cubicBezTo>
                  <a:cubicBezTo>
                    <a:pt x="230" y="237"/>
                    <a:pt x="413" y="140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7;p40"/>
            <p:cNvSpPr/>
            <p:nvPr/>
          </p:nvSpPr>
          <p:spPr>
            <a:xfrm>
              <a:off x="7881542" y="4613627"/>
              <a:ext cx="32196" cy="12795"/>
            </a:xfrm>
            <a:custGeom>
              <a:avLst/>
              <a:gdLst/>
              <a:ahLst/>
              <a:cxnLst/>
              <a:rect l="l" t="t" r="r" b="b"/>
              <a:pathLst>
                <a:path w="1004" h="399" extrusionOk="0">
                  <a:moveTo>
                    <a:pt x="435" y="57"/>
                  </a:moveTo>
                  <a:cubicBezTo>
                    <a:pt x="552" y="57"/>
                    <a:pt x="669" y="91"/>
                    <a:pt x="770" y="141"/>
                  </a:cubicBezTo>
                  <a:cubicBezTo>
                    <a:pt x="824" y="173"/>
                    <a:pt x="878" y="220"/>
                    <a:pt x="923" y="271"/>
                  </a:cubicBezTo>
                  <a:lnTo>
                    <a:pt x="923" y="271"/>
                  </a:lnTo>
                  <a:cubicBezTo>
                    <a:pt x="869" y="286"/>
                    <a:pt x="788" y="307"/>
                    <a:pt x="686" y="324"/>
                  </a:cubicBezTo>
                  <a:cubicBezTo>
                    <a:pt x="586" y="341"/>
                    <a:pt x="469" y="341"/>
                    <a:pt x="352" y="341"/>
                  </a:cubicBezTo>
                  <a:cubicBezTo>
                    <a:pt x="285" y="341"/>
                    <a:pt x="218" y="341"/>
                    <a:pt x="151" y="324"/>
                  </a:cubicBezTo>
                  <a:cubicBezTo>
                    <a:pt x="85" y="308"/>
                    <a:pt x="51" y="258"/>
                    <a:pt x="85" y="207"/>
                  </a:cubicBezTo>
                  <a:cubicBezTo>
                    <a:pt x="168" y="107"/>
                    <a:pt x="302" y="57"/>
                    <a:pt x="435" y="57"/>
                  </a:cubicBezTo>
                  <a:close/>
                  <a:moveTo>
                    <a:pt x="452" y="0"/>
                  </a:moveTo>
                  <a:cubicBezTo>
                    <a:pt x="300" y="0"/>
                    <a:pt x="148" y="60"/>
                    <a:pt x="34" y="174"/>
                  </a:cubicBezTo>
                  <a:cubicBezTo>
                    <a:pt x="1" y="224"/>
                    <a:pt x="1" y="274"/>
                    <a:pt x="18" y="324"/>
                  </a:cubicBezTo>
                  <a:cubicBezTo>
                    <a:pt x="51" y="358"/>
                    <a:pt x="85" y="375"/>
                    <a:pt x="135" y="391"/>
                  </a:cubicBezTo>
                  <a:cubicBezTo>
                    <a:pt x="179" y="391"/>
                    <a:pt x="224" y="399"/>
                    <a:pt x="273" y="399"/>
                  </a:cubicBezTo>
                  <a:cubicBezTo>
                    <a:pt x="298" y="399"/>
                    <a:pt x="324" y="397"/>
                    <a:pt x="352" y="391"/>
                  </a:cubicBezTo>
                  <a:cubicBezTo>
                    <a:pt x="469" y="391"/>
                    <a:pt x="586" y="391"/>
                    <a:pt x="703" y="358"/>
                  </a:cubicBezTo>
                  <a:cubicBezTo>
                    <a:pt x="779" y="345"/>
                    <a:pt x="865" y="323"/>
                    <a:pt x="939" y="290"/>
                  </a:cubicBezTo>
                  <a:lnTo>
                    <a:pt x="939" y="290"/>
                  </a:lnTo>
                  <a:cubicBezTo>
                    <a:pt x="957" y="312"/>
                    <a:pt x="973" y="335"/>
                    <a:pt x="987" y="358"/>
                  </a:cubicBezTo>
                  <a:cubicBezTo>
                    <a:pt x="1003" y="358"/>
                    <a:pt x="988" y="328"/>
                    <a:pt x="958" y="282"/>
                  </a:cubicBezTo>
                  <a:lnTo>
                    <a:pt x="958" y="282"/>
                  </a:lnTo>
                  <a:cubicBezTo>
                    <a:pt x="974" y="274"/>
                    <a:pt x="989" y="266"/>
                    <a:pt x="1003" y="258"/>
                  </a:cubicBezTo>
                  <a:cubicBezTo>
                    <a:pt x="1003" y="255"/>
                    <a:pt x="1001" y="254"/>
                    <a:pt x="997" y="254"/>
                  </a:cubicBezTo>
                  <a:cubicBezTo>
                    <a:pt x="988" y="254"/>
                    <a:pt x="971" y="258"/>
                    <a:pt x="946" y="265"/>
                  </a:cubicBezTo>
                  <a:lnTo>
                    <a:pt x="946" y="265"/>
                  </a:lnTo>
                  <a:cubicBezTo>
                    <a:pt x="899" y="201"/>
                    <a:pt x="850" y="139"/>
                    <a:pt x="786" y="107"/>
                  </a:cubicBezTo>
                  <a:cubicBezTo>
                    <a:pt x="685" y="35"/>
                    <a:pt x="568" y="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8;p40"/>
            <p:cNvSpPr/>
            <p:nvPr/>
          </p:nvSpPr>
          <p:spPr>
            <a:xfrm>
              <a:off x="7907260" y="4600447"/>
              <a:ext cx="12378" cy="22543"/>
            </a:xfrm>
            <a:custGeom>
              <a:avLst/>
              <a:gdLst/>
              <a:ahLst/>
              <a:cxnLst/>
              <a:rect l="l" t="t" r="r" b="b"/>
              <a:pathLst>
                <a:path w="386" h="703" extrusionOk="0">
                  <a:moveTo>
                    <a:pt x="235" y="0"/>
                  </a:moveTo>
                  <a:cubicBezTo>
                    <a:pt x="135" y="50"/>
                    <a:pt x="51" y="134"/>
                    <a:pt x="34" y="251"/>
                  </a:cubicBezTo>
                  <a:cubicBezTo>
                    <a:pt x="1" y="334"/>
                    <a:pt x="1" y="418"/>
                    <a:pt x="18" y="502"/>
                  </a:cubicBezTo>
                  <a:cubicBezTo>
                    <a:pt x="34" y="585"/>
                    <a:pt x="68" y="652"/>
                    <a:pt x="135" y="702"/>
                  </a:cubicBezTo>
                  <a:cubicBezTo>
                    <a:pt x="101" y="635"/>
                    <a:pt x="85" y="568"/>
                    <a:pt x="68" y="502"/>
                  </a:cubicBezTo>
                  <a:cubicBezTo>
                    <a:pt x="51" y="418"/>
                    <a:pt x="68" y="334"/>
                    <a:pt x="85" y="268"/>
                  </a:cubicBezTo>
                  <a:cubicBezTo>
                    <a:pt x="118" y="184"/>
                    <a:pt x="168" y="84"/>
                    <a:pt x="252" y="67"/>
                  </a:cubicBezTo>
                  <a:cubicBezTo>
                    <a:pt x="255" y="66"/>
                    <a:pt x="259" y="66"/>
                    <a:pt x="263" y="66"/>
                  </a:cubicBezTo>
                  <a:cubicBezTo>
                    <a:pt x="320" y="66"/>
                    <a:pt x="334" y="189"/>
                    <a:pt x="318" y="268"/>
                  </a:cubicBezTo>
                  <a:cubicBezTo>
                    <a:pt x="302" y="334"/>
                    <a:pt x="285" y="418"/>
                    <a:pt x="252" y="485"/>
                  </a:cubicBezTo>
                  <a:cubicBezTo>
                    <a:pt x="201" y="618"/>
                    <a:pt x="151" y="685"/>
                    <a:pt x="151" y="702"/>
                  </a:cubicBezTo>
                  <a:cubicBezTo>
                    <a:pt x="218" y="652"/>
                    <a:pt x="268" y="585"/>
                    <a:pt x="285" y="502"/>
                  </a:cubicBezTo>
                  <a:cubicBezTo>
                    <a:pt x="335" y="435"/>
                    <a:pt x="352" y="351"/>
                    <a:pt x="369" y="268"/>
                  </a:cubicBezTo>
                  <a:cubicBezTo>
                    <a:pt x="385" y="217"/>
                    <a:pt x="385" y="167"/>
                    <a:pt x="385" y="117"/>
                  </a:cubicBezTo>
                  <a:cubicBezTo>
                    <a:pt x="369" y="50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9;p40"/>
            <p:cNvSpPr/>
            <p:nvPr/>
          </p:nvSpPr>
          <p:spPr>
            <a:xfrm>
              <a:off x="8032131" y="4555424"/>
              <a:ext cx="42361" cy="62724"/>
            </a:xfrm>
            <a:custGeom>
              <a:avLst/>
              <a:gdLst/>
              <a:ahLst/>
              <a:cxnLst/>
              <a:rect l="l" t="t" r="r" b="b"/>
              <a:pathLst>
                <a:path w="1321" h="1956" extrusionOk="0">
                  <a:moveTo>
                    <a:pt x="1320" y="1"/>
                  </a:moveTo>
                  <a:cubicBezTo>
                    <a:pt x="1287" y="1"/>
                    <a:pt x="1253" y="1"/>
                    <a:pt x="1220" y="17"/>
                  </a:cubicBezTo>
                  <a:cubicBezTo>
                    <a:pt x="1136" y="34"/>
                    <a:pt x="1036" y="68"/>
                    <a:pt x="952" y="101"/>
                  </a:cubicBezTo>
                  <a:cubicBezTo>
                    <a:pt x="368" y="352"/>
                    <a:pt x="0" y="936"/>
                    <a:pt x="17" y="1571"/>
                  </a:cubicBezTo>
                  <a:cubicBezTo>
                    <a:pt x="17" y="1672"/>
                    <a:pt x="34" y="1755"/>
                    <a:pt x="50" y="1855"/>
                  </a:cubicBezTo>
                  <a:cubicBezTo>
                    <a:pt x="50" y="1889"/>
                    <a:pt x="67" y="1922"/>
                    <a:pt x="84" y="1956"/>
                  </a:cubicBezTo>
                  <a:cubicBezTo>
                    <a:pt x="100" y="1939"/>
                    <a:pt x="50" y="1805"/>
                    <a:pt x="67" y="1571"/>
                  </a:cubicBezTo>
                  <a:cubicBezTo>
                    <a:pt x="67" y="953"/>
                    <a:pt x="418" y="402"/>
                    <a:pt x="969" y="134"/>
                  </a:cubicBezTo>
                  <a:cubicBezTo>
                    <a:pt x="1186" y="34"/>
                    <a:pt x="1320" y="17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00;p40"/>
            <p:cNvSpPr/>
            <p:nvPr/>
          </p:nvSpPr>
          <p:spPr>
            <a:xfrm>
              <a:off x="8036396" y="4497029"/>
              <a:ext cx="22543" cy="63269"/>
            </a:xfrm>
            <a:custGeom>
              <a:avLst/>
              <a:gdLst/>
              <a:ahLst/>
              <a:cxnLst/>
              <a:rect l="l" t="t" r="r" b="b"/>
              <a:pathLst>
                <a:path w="703" h="1973" extrusionOk="0">
                  <a:moveTo>
                    <a:pt x="1" y="1"/>
                  </a:moveTo>
                  <a:cubicBezTo>
                    <a:pt x="201" y="669"/>
                    <a:pt x="435" y="1320"/>
                    <a:pt x="703" y="1972"/>
                  </a:cubicBezTo>
                  <a:cubicBezTo>
                    <a:pt x="619" y="1621"/>
                    <a:pt x="519" y="1304"/>
                    <a:pt x="385" y="970"/>
                  </a:cubicBezTo>
                  <a:cubicBezTo>
                    <a:pt x="285" y="635"/>
                    <a:pt x="151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01;p40"/>
            <p:cNvSpPr/>
            <p:nvPr/>
          </p:nvSpPr>
          <p:spPr>
            <a:xfrm>
              <a:off x="7965687" y="4610580"/>
              <a:ext cx="45023" cy="15617"/>
            </a:xfrm>
            <a:custGeom>
              <a:avLst/>
              <a:gdLst/>
              <a:ahLst/>
              <a:cxnLst/>
              <a:rect l="l" t="t" r="r" b="b"/>
              <a:pathLst>
                <a:path w="1404" h="487" extrusionOk="0">
                  <a:moveTo>
                    <a:pt x="1384" y="0"/>
                  </a:moveTo>
                  <a:cubicBezTo>
                    <a:pt x="1352" y="0"/>
                    <a:pt x="1064" y="126"/>
                    <a:pt x="702" y="252"/>
                  </a:cubicBezTo>
                  <a:cubicBezTo>
                    <a:pt x="318" y="386"/>
                    <a:pt x="0" y="470"/>
                    <a:pt x="0" y="486"/>
                  </a:cubicBezTo>
                  <a:cubicBezTo>
                    <a:pt x="485" y="419"/>
                    <a:pt x="969" y="252"/>
                    <a:pt x="1404" y="2"/>
                  </a:cubicBezTo>
                  <a:lnTo>
                    <a:pt x="1387" y="2"/>
                  </a:lnTo>
                  <a:cubicBezTo>
                    <a:pt x="1387" y="1"/>
                    <a:pt x="1386" y="0"/>
                    <a:pt x="1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02;p40"/>
            <p:cNvSpPr/>
            <p:nvPr/>
          </p:nvSpPr>
          <p:spPr>
            <a:xfrm>
              <a:off x="8037999" y="4599902"/>
              <a:ext cx="3271" cy="10294"/>
            </a:xfrm>
            <a:custGeom>
              <a:avLst/>
              <a:gdLst/>
              <a:ahLst/>
              <a:cxnLst/>
              <a:rect l="l" t="t" r="r" b="b"/>
              <a:pathLst>
                <a:path w="102" h="321" extrusionOk="0">
                  <a:moveTo>
                    <a:pt x="84" y="1"/>
                  </a:moveTo>
                  <a:lnTo>
                    <a:pt x="84" y="1"/>
                  </a:lnTo>
                  <a:cubicBezTo>
                    <a:pt x="68" y="1"/>
                    <a:pt x="18" y="67"/>
                    <a:pt x="1" y="151"/>
                  </a:cubicBezTo>
                  <a:cubicBezTo>
                    <a:pt x="1" y="243"/>
                    <a:pt x="29" y="320"/>
                    <a:pt x="46" y="320"/>
                  </a:cubicBezTo>
                  <a:cubicBezTo>
                    <a:pt x="48" y="320"/>
                    <a:pt x="50" y="319"/>
                    <a:pt x="51" y="318"/>
                  </a:cubicBezTo>
                  <a:cubicBezTo>
                    <a:pt x="68" y="318"/>
                    <a:pt x="68" y="251"/>
                    <a:pt x="68" y="168"/>
                  </a:cubicBezTo>
                  <a:cubicBezTo>
                    <a:pt x="84" y="84"/>
                    <a:pt x="101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03;p40"/>
            <p:cNvSpPr/>
            <p:nvPr/>
          </p:nvSpPr>
          <p:spPr>
            <a:xfrm>
              <a:off x="8042841" y="4582104"/>
              <a:ext cx="4842" cy="7760"/>
            </a:xfrm>
            <a:custGeom>
              <a:avLst/>
              <a:gdLst/>
              <a:ahLst/>
              <a:cxnLst/>
              <a:rect l="l" t="t" r="r" b="b"/>
              <a:pathLst>
                <a:path w="151" h="242" extrusionOk="0">
                  <a:moveTo>
                    <a:pt x="127" y="1"/>
                  </a:moveTo>
                  <a:cubicBezTo>
                    <a:pt x="108" y="1"/>
                    <a:pt x="79" y="46"/>
                    <a:pt x="50" y="104"/>
                  </a:cubicBezTo>
                  <a:cubicBezTo>
                    <a:pt x="17" y="171"/>
                    <a:pt x="0" y="238"/>
                    <a:pt x="17" y="238"/>
                  </a:cubicBezTo>
                  <a:cubicBezTo>
                    <a:pt x="19" y="240"/>
                    <a:pt x="22" y="241"/>
                    <a:pt x="24" y="241"/>
                  </a:cubicBezTo>
                  <a:cubicBezTo>
                    <a:pt x="42" y="241"/>
                    <a:pt x="71" y="196"/>
                    <a:pt x="101" y="138"/>
                  </a:cubicBezTo>
                  <a:cubicBezTo>
                    <a:pt x="134" y="71"/>
                    <a:pt x="151" y="4"/>
                    <a:pt x="134" y="4"/>
                  </a:cubicBezTo>
                  <a:cubicBezTo>
                    <a:pt x="132" y="2"/>
                    <a:pt x="129" y="1"/>
                    <a:pt x="1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04;p40"/>
            <p:cNvSpPr/>
            <p:nvPr/>
          </p:nvSpPr>
          <p:spPr>
            <a:xfrm>
              <a:off x="8053007" y="4569598"/>
              <a:ext cx="8081" cy="6317"/>
            </a:xfrm>
            <a:custGeom>
              <a:avLst/>
              <a:gdLst/>
              <a:ahLst/>
              <a:cxnLst/>
              <a:rect l="l" t="t" r="r" b="b"/>
              <a:pathLst>
                <a:path w="252" h="197" extrusionOk="0">
                  <a:moveTo>
                    <a:pt x="227" y="1"/>
                  </a:moveTo>
                  <a:cubicBezTo>
                    <a:pt x="198" y="1"/>
                    <a:pt x="146" y="15"/>
                    <a:pt x="101" y="60"/>
                  </a:cubicBezTo>
                  <a:cubicBezTo>
                    <a:pt x="17" y="110"/>
                    <a:pt x="1" y="194"/>
                    <a:pt x="17" y="194"/>
                  </a:cubicBezTo>
                  <a:cubicBezTo>
                    <a:pt x="19" y="195"/>
                    <a:pt x="21" y="196"/>
                    <a:pt x="23" y="196"/>
                  </a:cubicBezTo>
                  <a:cubicBezTo>
                    <a:pt x="42" y="196"/>
                    <a:pt x="75" y="138"/>
                    <a:pt x="134" y="93"/>
                  </a:cubicBezTo>
                  <a:cubicBezTo>
                    <a:pt x="185" y="60"/>
                    <a:pt x="251" y="27"/>
                    <a:pt x="251" y="10"/>
                  </a:cubicBezTo>
                  <a:cubicBezTo>
                    <a:pt x="251" y="4"/>
                    <a:pt x="242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5;p40"/>
            <p:cNvSpPr/>
            <p:nvPr/>
          </p:nvSpPr>
          <p:spPr>
            <a:xfrm>
              <a:off x="8067469" y="4562736"/>
              <a:ext cx="4874" cy="3656"/>
            </a:xfrm>
            <a:custGeom>
              <a:avLst/>
              <a:gdLst/>
              <a:ahLst/>
              <a:cxnLst/>
              <a:rect l="l" t="t" r="r" b="b"/>
              <a:pathLst>
                <a:path w="152" h="114" extrusionOk="0">
                  <a:moveTo>
                    <a:pt x="118" y="0"/>
                  </a:moveTo>
                  <a:cubicBezTo>
                    <a:pt x="100" y="0"/>
                    <a:pt x="75" y="16"/>
                    <a:pt x="51" y="40"/>
                  </a:cubicBezTo>
                  <a:cubicBezTo>
                    <a:pt x="18" y="74"/>
                    <a:pt x="1" y="107"/>
                    <a:pt x="1" y="107"/>
                  </a:cubicBezTo>
                  <a:cubicBezTo>
                    <a:pt x="6" y="112"/>
                    <a:pt x="12" y="114"/>
                    <a:pt x="19" y="114"/>
                  </a:cubicBezTo>
                  <a:cubicBezTo>
                    <a:pt x="37" y="114"/>
                    <a:pt x="61" y="102"/>
                    <a:pt x="84" y="90"/>
                  </a:cubicBezTo>
                  <a:cubicBezTo>
                    <a:pt x="118" y="57"/>
                    <a:pt x="151" y="23"/>
                    <a:pt x="135" y="7"/>
                  </a:cubicBezTo>
                  <a:cubicBezTo>
                    <a:pt x="130" y="2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6;p40"/>
            <p:cNvSpPr/>
            <p:nvPr/>
          </p:nvSpPr>
          <p:spPr>
            <a:xfrm>
              <a:off x="7568659" y="3007494"/>
              <a:ext cx="723892" cy="1610109"/>
            </a:xfrm>
            <a:custGeom>
              <a:avLst/>
              <a:gdLst/>
              <a:ahLst/>
              <a:cxnLst/>
              <a:rect l="l" t="t" r="r" b="b"/>
              <a:pathLst>
                <a:path w="22574" h="50210" extrusionOk="0">
                  <a:moveTo>
                    <a:pt x="13601" y="7052"/>
                  </a:moveTo>
                  <a:cubicBezTo>
                    <a:pt x="13785" y="9458"/>
                    <a:pt x="14286" y="29174"/>
                    <a:pt x="14169" y="40753"/>
                  </a:cubicBezTo>
                  <a:cubicBezTo>
                    <a:pt x="12197" y="34604"/>
                    <a:pt x="9023" y="26601"/>
                    <a:pt x="9040" y="25765"/>
                  </a:cubicBezTo>
                  <a:cubicBezTo>
                    <a:pt x="9090" y="24395"/>
                    <a:pt x="13601" y="7052"/>
                    <a:pt x="13601" y="7052"/>
                  </a:cubicBezTo>
                  <a:close/>
                  <a:moveTo>
                    <a:pt x="7435" y="1"/>
                  </a:moveTo>
                  <a:cubicBezTo>
                    <a:pt x="7435" y="1"/>
                    <a:pt x="0" y="22557"/>
                    <a:pt x="1320" y="27921"/>
                  </a:cubicBezTo>
                  <a:cubicBezTo>
                    <a:pt x="2907" y="34354"/>
                    <a:pt x="10243" y="49441"/>
                    <a:pt x="10243" y="49441"/>
                  </a:cubicBezTo>
                  <a:lnTo>
                    <a:pt x="14152" y="48422"/>
                  </a:lnTo>
                  <a:lnTo>
                    <a:pt x="14152" y="48422"/>
                  </a:lnTo>
                  <a:cubicBezTo>
                    <a:pt x="14136" y="49408"/>
                    <a:pt x="14152" y="49959"/>
                    <a:pt x="14152" y="49959"/>
                  </a:cubicBezTo>
                  <a:lnTo>
                    <a:pt x="21521" y="50210"/>
                  </a:lnTo>
                  <a:lnTo>
                    <a:pt x="22573" y="1"/>
                  </a:lnTo>
                  <a:lnTo>
                    <a:pt x="13400" y="268"/>
                  </a:lnTo>
                  <a:lnTo>
                    <a:pt x="74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7;p40"/>
            <p:cNvSpPr/>
            <p:nvPr/>
          </p:nvSpPr>
          <p:spPr>
            <a:xfrm>
              <a:off x="8021388" y="4208775"/>
              <a:ext cx="4874" cy="397605"/>
            </a:xfrm>
            <a:custGeom>
              <a:avLst/>
              <a:gdLst/>
              <a:ahLst/>
              <a:cxnLst/>
              <a:rect l="l" t="t" r="r" b="b"/>
              <a:pathLst>
                <a:path w="152" h="12399" extrusionOk="0">
                  <a:moveTo>
                    <a:pt x="84" y="0"/>
                  </a:moveTo>
                  <a:cubicBezTo>
                    <a:pt x="68" y="167"/>
                    <a:pt x="51" y="335"/>
                    <a:pt x="51" y="502"/>
                  </a:cubicBezTo>
                  <a:cubicBezTo>
                    <a:pt x="51" y="836"/>
                    <a:pt x="51" y="1270"/>
                    <a:pt x="34" y="1822"/>
                  </a:cubicBezTo>
                  <a:cubicBezTo>
                    <a:pt x="18" y="2941"/>
                    <a:pt x="1" y="4495"/>
                    <a:pt x="1" y="6199"/>
                  </a:cubicBezTo>
                  <a:cubicBezTo>
                    <a:pt x="1" y="7903"/>
                    <a:pt x="1" y="9457"/>
                    <a:pt x="1" y="10577"/>
                  </a:cubicBezTo>
                  <a:cubicBezTo>
                    <a:pt x="18" y="11128"/>
                    <a:pt x="18" y="11579"/>
                    <a:pt x="34" y="11914"/>
                  </a:cubicBezTo>
                  <a:cubicBezTo>
                    <a:pt x="18" y="12064"/>
                    <a:pt x="34" y="12231"/>
                    <a:pt x="51" y="12398"/>
                  </a:cubicBezTo>
                  <a:cubicBezTo>
                    <a:pt x="68" y="12231"/>
                    <a:pt x="84" y="12064"/>
                    <a:pt x="84" y="11914"/>
                  </a:cubicBezTo>
                  <a:cubicBezTo>
                    <a:pt x="84" y="11563"/>
                    <a:pt x="101" y="11128"/>
                    <a:pt x="101" y="10577"/>
                  </a:cubicBezTo>
                  <a:cubicBezTo>
                    <a:pt x="118" y="9457"/>
                    <a:pt x="135" y="7903"/>
                    <a:pt x="135" y="6199"/>
                  </a:cubicBezTo>
                  <a:cubicBezTo>
                    <a:pt x="151" y="4495"/>
                    <a:pt x="151" y="2941"/>
                    <a:pt x="135" y="1822"/>
                  </a:cubicBezTo>
                  <a:cubicBezTo>
                    <a:pt x="118" y="1270"/>
                    <a:pt x="118" y="836"/>
                    <a:pt x="118" y="502"/>
                  </a:cubicBezTo>
                  <a:cubicBezTo>
                    <a:pt x="118" y="335"/>
                    <a:pt x="101" y="167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8;p40"/>
            <p:cNvSpPr/>
            <p:nvPr/>
          </p:nvSpPr>
          <p:spPr>
            <a:xfrm>
              <a:off x="8137665" y="3029460"/>
              <a:ext cx="152192" cy="105117"/>
            </a:xfrm>
            <a:custGeom>
              <a:avLst/>
              <a:gdLst/>
              <a:ahLst/>
              <a:cxnLst/>
              <a:rect l="l" t="t" r="r" b="b"/>
              <a:pathLst>
                <a:path w="4746" h="3278" extrusionOk="0">
                  <a:moveTo>
                    <a:pt x="17" y="1"/>
                  </a:moveTo>
                  <a:cubicBezTo>
                    <a:pt x="1" y="84"/>
                    <a:pt x="1" y="185"/>
                    <a:pt x="17" y="268"/>
                  </a:cubicBezTo>
                  <a:cubicBezTo>
                    <a:pt x="34" y="502"/>
                    <a:pt x="84" y="736"/>
                    <a:pt x="168" y="953"/>
                  </a:cubicBezTo>
                  <a:cubicBezTo>
                    <a:pt x="619" y="2352"/>
                    <a:pt x="1923" y="3277"/>
                    <a:pt x="3361" y="3277"/>
                  </a:cubicBezTo>
                  <a:cubicBezTo>
                    <a:pt x="3521" y="3277"/>
                    <a:pt x="3682" y="3266"/>
                    <a:pt x="3844" y="3242"/>
                  </a:cubicBezTo>
                  <a:cubicBezTo>
                    <a:pt x="4078" y="3209"/>
                    <a:pt x="4295" y="3159"/>
                    <a:pt x="4512" y="3075"/>
                  </a:cubicBezTo>
                  <a:cubicBezTo>
                    <a:pt x="4596" y="3042"/>
                    <a:pt x="4679" y="3008"/>
                    <a:pt x="4746" y="2958"/>
                  </a:cubicBezTo>
                  <a:lnTo>
                    <a:pt x="4746" y="2958"/>
                  </a:lnTo>
                  <a:cubicBezTo>
                    <a:pt x="4445" y="3042"/>
                    <a:pt x="4144" y="3109"/>
                    <a:pt x="3827" y="3142"/>
                  </a:cubicBezTo>
                  <a:cubicBezTo>
                    <a:pt x="3704" y="3155"/>
                    <a:pt x="3581" y="3162"/>
                    <a:pt x="3460" y="3162"/>
                  </a:cubicBezTo>
                  <a:cubicBezTo>
                    <a:pt x="2031" y="3162"/>
                    <a:pt x="744" y="2275"/>
                    <a:pt x="251" y="920"/>
                  </a:cubicBezTo>
                  <a:cubicBezTo>
                    <a:pt x="151" y="619"/>
                    <a:pt x="68" y="318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9;p40"/>
            <p:cNvSpPr/>
            <p:nvPr/>
          </p:nvSpPr>
          <p:spPr>
            <a:xfrm>
              <a:off x="7980149" y="3032154"/>
              <a:ext cx="36461" cy="195932"/>
            </a:xfrm>
            <a:custGeom>
              <a:avLst/>
              <a:gdLst/>
              <a:ahLst/>
              <a:cxnLst/>
              <a:rect l="l" t="t" r="r" b="b"/>
              <a:pathLst>
                <a:path w="1137" h="6110" extrusionOk="0">
                  <a:moveTo>
                    <a:pt x="117" y="0"/>
                  </a:moveTo>
                  <a:cubicBezTo>
                    <a:pt x="84" y="84"/>
                    <a:pt x="84" y="168"/>
                    <a:pt x="84" y="251"/>
                  </a:cubicBezTo>
                  <a:cubicBezTo>
                    <a:pt x="67" y="435"/>
                    <a:pt x="67" y="669"/>
                    <a:pt x="50" y="970"/>
                  </a:cubicBezTo>
                  <a:cubicBezTo>
                    <a:pt x="34" y="1588"/>
                    <a:pt x="34" y="2423"/>
                    <a:pt x="17" y="3342"/>
                  </a:cubicBezTo>
                  <a:cubicBezTo>
                    <a:pt x="17" y="3810"/>
                    <a:pt x="17" y="4244"/>
                    <a:pt x="17" y="4645"/>
                  </a:cubicBezTo>
                  <a:cubicBezTo>
                    <a:pt x="0" y="5013"/>
                    <a:pt x="84" y="5381"/>
                    <a:pt x="268" y="5698"/>
                  </a:cubicBezTo>
                  <a:cubicBezTo>
                    <a:pt x="401" y="5915"/>
                    <a:pt x="619" y="6066"/>
                    <a:pt x="869" y="6099"/>
                  </a:cubicBezTo>
                  <a:cubicBezTo>
                    <a:pt x="900" y="6105"/>
                    <a:pt x="933" y="6109"/>
                    <a:pt x="966" y="6109"/>
                  </a:cubicBezTo>
                  <a:cubicBezTo>
                    <a:pt x="1024" y="6109"/>
                    <a:pt x="1084" y="6097"/>
                    <a:pt x="1137" y="6066"/>
                  </a:cubicBezTo>
                  <a:cubicBezTo>
                    <a:pt x="1053" y="6066"/>
                    <a:pt x="969" y="6066"/>
                    <a:pt x="886" y="6049"/>
                  </a:cubicBezTo>
                  <a:cubicBezTo>
                    <a:pt x="652" y="5982"/>
                    <a:pt x="468" y="5848"/>
                    <a:pt x="351" y="5648"/>
                  </a:cubicBezTo>
                  <a:cubicBezTo>
                    <a:pt x="184" y="5330"/>
                    <a:pt x="117" y="4996"/>
                    <a:pt x="151" y="4645"/>
                  </a:cubicBezTo>
                  <a:cubicBezTo>
                    <a:pt x="151" y="4244"/>
                    <a:pt x="151" y="3810"/>
                    <a:pt x="167" y="3342"/>
                  </a:cubicBezTo>
                  <a:cubicBezTo>
                    <a:pt x="167" y="2423"/>
                    <a:pt x="167" y="1588"/>
                    <a:pt x="151" y="970"/>
                  </a:cubicBezTo>
                  <a:cubicBezTo>
                    <a:pt x="151" y="669"/>
                    <a:pt x="151" y="435"/>
                    <a:pt x="134" y="251"/>
                  </a:cubicBezTo>
                  <a:cubicBezTo>
                    <a:pt x="134" y="168"/>
                    <a:pt x="134" y="84"/>
                    <a:pt x="1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10;p40"/>
            <p:cNvSpPr/>
            <p:nvPr/>
          </p:nvSpPr>
          <p:spPr>
            <a:xfrm>
              <a:off x="7789412" y="3038054"/>
              <a:ext cx="124871" cy="94727"/>
            </a:xfrm>
            <a:custGeom>
              <a:avLst/>
              <a:gdLst/>
              <a:ahLst/>
              <a:cxnLst/>
              <a:rect l="l" t="t" r="r" b="b"/>
              <a:pathLst>
                <a:path w="3894" h="2954" extrusionOk="0">
                  <a:moveTo>
                    <a:pt x="3893" y="0"/>
                  </a:moveTo>
                  <a:cubicBezTo>
                    <a:pt x="3876" y="0"/>
                    <a:pt x="3760" y="268"/>
                    <a:pt x="3526" y="652"/>
                  </a:cubicBezTo>
                  <a:cubicBezTo>
                    <a:pt x="2874" y="1671"/>
                    <a:pt x="1888" y="2423"/>
                    <a:pt x="735" y="2757"/>
                  </a:cubicBezTo>
                  <a:cubicBezTo>
                    <a:pt x="284" y="2891"/>
                    <a:pt x="0" y="2908"/>
                    <a:pt x="0" y="2941"/>
                  </a:cubicBezTo>
                  <a:cubicBezTo>
                    <a:pt x="34" y="2949"/>
                    <a:pt x="67" y="2953"/>
                    <a:pt x="100" y="2953"/>
                  </a:cubicBezTo>
                  <a:cubicBezTo>
                    <a:pt x="134" y="2953"/>
                    <a:pt x="167" y="2949"/>
                    <a:pt x="201" y="2941"/>
                  </a:cubicBezTo>
                  <a:cubicBezTo>
                    <a:pt x="384" y="2924"/>
                    <a:pt x="568" y="2891"/>
                    <a:pt x="752" y="2857"/>
                  </a:cubicBezTo>
                  <a:cubicBezTo>
                    <a:pt x="1955" y="2557"/>
                    <a:pt x="2991" y="1788"/>
                    <a:pt x="3609" y="702"/>
                  </a:cubicBezTo>
                  <a:cubicBezTo>
                    <a:pt x="3709" y="552"/>
                    <a:pt x="3776" y="385"/>
                    <a:pt x="3843" y="201"/>
                  </a:cubicBezTo>
                  <a:cubicBezTo>
                    <a:pt x="3876" y="134"/>
                    <a:pt x="3893" y="67"/>
                    <a:pt x="38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11;p40"/>
            <p:cNvSpPr/>
            <p:nvPr/>
          </p:nvSpPr>
          <p:spPr>
            <a:xfrm>
              <a:off x="7668838" y="2169506"/>
              <a:ext cx="735693" cy="846614"/>
            </a:xfrm>
            <a:custGeom>
              <a:avLst/>
              <a:gdLst/>
              <a:ahLst/>
              <a:cxnLst/>
              <a:rect l="l" t="t" r="r" b="b"/>
              <a:pathLst>
                <a:path w="22942" h="26401" extrusionOk="0">
                  <a:moveTo>
                    <a:pt x="10828" y="201"/>
                  </a:moveTo>
                  <a:cubicBezTo>
                    <a:pt x="10026" y="301"/>
                    <a:pt x="8789" y="1"/>
                    <a:pt x="6032" y="1421"/>
                  </a:cubicBezTo>
                  <a:cubicBezTo>
                    <a:pt x="4880" y="2006"/>
                    <a:pt x="3927" y="2925"/>
                    <a:pt x="3292" y="4061"/>
                  </a:cubicBezTo>
                  <a:lnTo>
                    <a:pt x="1" y="9942"/>
                  </a:lnTo>
                  <a:lnTo>
                    <a:pt x="4612" y="12833"/>
                  </a:lnTo>
                  <a:lnTo>
                    <a:pt x="5832" y="9274"/>
                  </a:lnTo>
                  <a:lnTo>
                    <a:pt x="4946" y="17261"/>
                  </a:lnTo>
                  <a:lnTo>
                    <a:pt x="3543" y="26400"/>
                  </a:lnTo>
                  <a:lnTo>
                    <a:pt x="20168" y="26400"/>
                  </a:lnTo>
                  <a:lnTo>
                    <a:pt x="19951" y="15874"/>
                  </a:lnTo>
                  <a:lnTo>
                    <a:pt x="19951" y="15874"/>
                  </a:lnTo>
                  <a:cubicBezTo>
                    <a:pt x="19952" y="15894"/>
                    <a:pt x="19952" y="15903"/>
                    <a:pt x="19953" y="15903"/>
                  </a:cubicBezTo>
                  <a:cubicBezTo>
                    <a:pt x="19964" y="15903"/>
                    <a:pt x="19934" y="12766"/>
                    <a:pt x="19934" y="12766"/>
                  </a:cubicBezTo>
                  <a:lnTo>
                    <a:pt x="22942" y="4545"/>
                  </a:lnTo>
                  <a:cubicBezTo>
                    <a:pt x="22206" y="3125"/>
                    <a:pt x="21688" y="2306"/>
                    <a:pt x="20335" y="1471"/>
                  </a:cubicBezTo>
                  <a:cubicBezTo>
                    <a:pt x="19416" y="903"/>
                    <a:pt x="18013" y="251"/>
                    <a:pt x="16509" y="201"/>
                  </a:cubicBezTo>
                  <a:cubicBezTo>
                    <a:pt x="15581" y="494"/>
                    <a:pt x="14625" y="640"/>
                    <a:pt x="13668" y="640"/>
                  </a:cubicBezTo>
                  <a:cubicBezTo>
                    <a:pt x="12712" y="640"/>
                    <a:pt x="11755" y="494"/>
                    <a:pt x="10828" y="20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12;p40"/>
            <p:cNvSpPr/>
            <p:nvPr/>
          </p:nvSpPr>
          <p:spPr>
            <a:xfrm>
              <a:off x="7902450" y="2505958"/>
              <a:ext cx="269014" cy="146516"/>
            </a:xfrm>
            <a:custGeom>
              <a:avLst/>
              <a:gdLst/>
              <a:ahLst/>
              <a:cxnLst/>
              <a:rect l="l" t="t" r="r" b="b"/>
              <a:pathLst>
                <a:path w="8389" h="4569" extrusionOk="0">
                  <a:moveTo>
                    <a:pt x="3511" y="157"/>
                  </a:moveTo>
                  <a:cubicBezTo>
                    <a:pt x="3638" y="157"/>
                    <a:pt x="3767" y="177"/>
                    <a:pt x="3894" y="219"/>
                  </a:cubicBezTo>
                  <a:cubicBezTo>
                    <a:pt x="4144" y="286"/>
                    <a:pt x="4345" y="453"/>
                    <a:pt x="4479" y="687"/>
                  </a:cubicBezTo>
                  <a:cubicBezTo>
                    <a:pt x="4579" y="921"/>
                    <a:pt x="4612" y="1188"/>
                    <a:pt x="4545" y="1422"/>
                  </a:cubicBezTo>
                  <a:cubicBezTo>
                    <a:pt x="4395" y="1890"/>
                    <a:pt x="4078" y="2274"/>
                    <a:pt x="3643" y="2508"/>
                  </a:cubicBezTo>
                  <a:cubicBezTo>
                    <a:pt x="3353" y="2687"/>
                    <a:pt x="3030" y="2821"/>
                    <a:pt x="2691" y="2909"/>
                  </a:cubicBezTo>
                  <a:lnTo>
                    <a:pt x="2691" y="2909"/>
                  </a:lnTo>
                  <a:cubicBezTo>
                    <a:pt x="2576" y="2752"/>
                    <a:pt x="2475" y="2584"/>
                    <a:pt x="2390" y="2408"/>
                  </a:cubicBezTo>
                  <a:cubicBezTo>
                    <a:pt x="2156" y="1890"/>
                    <a:pt x="2189" y="1272"/>
                    <a:pt x="2457" y="770"/>
                  </a:cubicBezTo>
                  <a:cubicBezTo>
                    <a:pt x="2676" y="384"/>
                    <a:pt x="3083" y="157"/>
                    <a:pt x="3511" y="157"/>
                  </a:cubicBezTo>
                  <a:close/>
                  <a:moveTo>
                    <a:pt x="3514" y="0"/>
                  </a:moveTo>
                  <a:cubicBezTo>
                    <a:pt x="3032" y="0"/>
                    <a:pt x="2572" y="253"/>
                    <a:pt x="2340" y="703"/>
                  </a:cubicBezTo>
                  <a:cubicBezTo>
                    <a:pt x="2022" y="1238"/>
                    <a:pt x="2006" y="1890"/>
                    <a:pt x="2256" y="2458"/>
                  </a:cubicBezTo>
                  <a:cubicBezTo>
                    <a:pt x="2334" y="2630"/>
                    <a:pt x="2427" y="2793"/>
                    <a:pt x="2533" y="2947"/>
                  </a:cubicBezTo>
                  <a:lnTo>
                    <a:pt x="2533" y="2947"/>
                  </a:lnTo>
                  <a:cubicBezTo>
                    <a:pt x="2513" y="2951"/>
                    <a:pt x="2493" y="2955"/>
                    <a:pt x="2473" y="2959"/>
                  </a:cubicBezTo>
                  <a:cubicBezTo>
                    <a:pt x="2247" y="2996"/>
                    <a:pt x="2018" y="3015"/>
                    <a:pt x="1790" y="3015"/>
                  </a:cubicBezTo>
                  <a:cubicBezTo>
                    <a:pt x="1396" y="3015"/>
                    <a:pt x="1006" y="2959"/>
                    <a:pt x="636" y="2842"/>
                  </a:cubicBezTo>
                  <a:cubicBezTo>
                    <a:pt x="242" y="2716"/>
                    <a:pt x="26" y="2590"/>
                    <a:pt x="3" y="2590"/>
                  </a:cubicBezTo>
                  <a:cubicBezTo>
                    <a:pt x="1" y="2590"/>
                    <a:pt x="1" y="2591"/>
                    <a:pt x="1" y="2591"/>
                  </a:cubicBezTo>
                  <a:cubicBezTo>
                    <a:pt x="51" y="2625"/>
                    <a:pt x="101" y="2658"/>
                    <a:pt x="151" y="2692"/>
                  </a:cubicBezTo>
                  <a:cubicBezTo>
                    <a:pt x="301" y="2775"/>
                    <a:pt x="452" y="2842"/>
                    <a:pt x="619" y="2892"/>
                  </a:cubicBezTo>
                  <a:cubicBezTo>
                    <a:pt x="1023" y="3038"/>
                    <a:pt x="1443" y="3109"/>
                    <a:pt x="1868" y="3109"/>
                  </a:cubicBezTo>
                  <a:cubicBezTo>
                    <a:pt x="2074" y="3109"/>
                    <a:pt x="2282" y="3092"/>
                    <a:pt x="2490" y="3059"/>
                  </a:cubicBezTo>
                  <a:cubicBezTo>
                    <a:pt x="2527" y="3054"/>
                    <a:pt x="2564" y="3047"/>
                    <a:pt x="2601" y="3040"/>
                  </a:cubicBezTo>
                  <a:lnTo>
                    <a:pt x="2601" y="3040"/>
                  </a:lnTo>
                  <a:cubicBezTo>
                    <a:pt x="2802" y="3309"/>
                    <a:pt x="3046" y="3544"/>
                    <a:pt x="3326" y="3744"/>
                  </a:cubicBezTo>
                  <a:cubicBezTo>
                    <a:pt x="4097" y="4288"/>
                    <a:pt x="5014" y="4569"/>
                    <a:pt x="5936" y="4569"/>
                  </a:cubicBezTo>
                  <a:cubicBezTo>
                    <a:pt x="6572" y="4569"/>
                    <a:pt x="7210" y="4435"/>
                    <a:pt x="7804" y="4162"/>
                  </a:cubicBezTo>
                  <a:cubicBezTo>
                    <a:pt x="7954" y="4095"/>
                    <a:pt x="8104" y="3995"/>
                    <a:pt x="8255" y="3911"/>
                  </a:cubicBezTo>
                  <a:cubicBezTo>
                    <a:pt x="8305" y="3878"/>
                    <a:pt x="8355" y="3845"/>
                    <a:pt x="8388" y="3794"/>
                  </a:cubicBezTo>
                  <a:cubicBezTo>
                    <a:pt x="8388" y="3794"/>
                    <a:pt x="8388" y="3793"/>
                    <a:pt x="8387" y="3793"/>
                  </a:cubicBezTo>
                  <a:cubicBezTo>
                    <a:pt x="8367" y="3793"/>
                    <a:pt x="8167" y="3938"/>
                    <a:pt x="7787" y="4112"/>
                  </a:cubicBezTo>
                  <a:cubicBezTo>
                    <a:pt x="7202" y="4346"/>
                    <a:pt x="6584" y="4463"/>
                    <a:pt x="5966" y="4463"/>
                  </a:cubicBezTo>
                  <a:cubicBezTo>
                    <a:pt x="5047" y="4463"/>
                    <a:pt x="4161" y="4162"/>
                    <a:pt x="3409" y="3627"/>
                  </a:cubicBezTo>
                  <a:cubicBezTo>
                    <a:pt x="3166" y="3450"/>
                    <a:pt x="2949" y="3240"/>
                    <a:pt x="2764" y="3006"/>
                  </a:cubicBezTo>
                  <a:lnTo>
                    <a:pt x="2764" y="3006"/>
                  </a:lnTo>
                  <a:cubicBezTo>
                    <a:pt x="3099" y="2925"/>
                    <a:pt x="3420" y="2793"/>
                    <a:pt x="3710" y="2608"/>
                  </a:cubicBezTo>
                  <a:cubicBezTo>
                    <a:pt x="4178" y="2374"/>
                    <a:pt x="4529" y="1957"/>
                    <a:pt x="4679" y="1455"/>
                  </a:cubicBezTo>
                  <a:cubicBezTo>
                    <a:pt x="4746" y="1188"/>
                    <a:pt x="4729" y="887"/>
                    <a:pt x="4612" y="637"/>
                  </a:cubicBezTo>
                  <a:cubicBezTo>
                    <a:pt x="4462" y="353"/>
                    <a:pt x="4228" y="152"/>
                    <a:pt x="3944" y="68"/>
                  </a:cubicBezTo>
                  <a:cubicBezTo>
                    <a:pt x="3802" y="23"/>
                    <a:pt x="3657" y="0"/>
                    <a:pt x="35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3;p40"/>
            <p:cNvSpPr/>
            <p:nvPr/>
          </p:nvSpPr>
          <p:spPr>
            <a:xfrm>
              <a:off x="7807626" y="2785491"/>
              <a:ext cx="506891" cy="173966"/>
            </a:xfrm>
            <a:custGeom>
              <a:avLst/>
              <a:gdLst/>
              <a:ahLst/>
              <a:cxnLst/>
              <a:rect l="l" t="t" r="r" b="b"/>
              <a:pathLst>
                <a:path w="15807" h="5425" extrusionOk="0">
                  <a:moveTo>
                    <a:pt x="10557" y="145"/>
                  </a:moveTo>
                  <a:cubicBezTo>
                    <a:pt x="10701" y="145"/>
                    <a:pt x="10845" y="189"/>
                    <a:pt x="10961" y="274"/>
                  </a:cubicBezTo>
                  <a:cubicBezTo>
                    <a:pt x="11162" y="408"/>
                    <a:pt x="11295" y="608"/>
                    <a:pt x="11362" y="842"/>
                  </a:cubicBezTo>
                  <a:cubicBezTo>
                    <a:pt x="11512" y="1343"/>
                    <a:pt x="11512" y="1861"/>
                    <a:pt x="11345" y="2362"/>
                  </a:cubicBezTo>
                  <a:cubicBezTo>
                    <a:pt x="11260" y="2657"/>
                    <a:pt x="11142" y="2941"/>
                    <a:pt x="10991" y="3208"/>
                  </a:cubicBezTo>
                  <a:lnTo>
                    <a:pt x="10991" y="3208"/>
                  </a:lnTo>
                  <a:cubicBezTo>
                    <a:pt x="10695" y="2982"/>
                    <a:pt x="10428" y="2712"/>
                    <a:pt x="10176" y="2413"/>
                  </a:cubicBezTo>
                  <a:cubicBezTo>
                    <a:pt x="9892" y="2095"/>
                    <a:pt x="9725" y="1694"/>
                    <a:pt x="9674" y="1260"/>
                  </a:cubicBezTo>
                  <a:cubicBezTo>
                    <a:pt x="9641" y="792"/>
                    <a:pt x="9892" y="374"/>
                    <a:pt x="10309" y="190"/>
                  </a:cubicBezTo>
                  <a:cubicBezTo>
                    <a:pt x="10389" y="160"/>
                    <a:pt x="10473" y="145"/>
                    <a:pt x="10557" y="145"/>
                  </a:cubicBezTo>
                  <a:close/>
                  <a:moveTo>
                    <a:pt x="4312" y="798"/>
                  </a:moveTo>
                  <a:cubicBezTo>
                    <a:pt x="4422" y="798"/>
                    <a:pt x="4534" y="819"/>
                    <a:pt x="4645" y="859"/>
                  </a:cubicBezTo>
                  <a:cubicBezTo>
                    <a:pt x="5063" y="1026"/>
                    <a:pt x="5380" y="1393"/>
                    <a:pt x="5464" y="1844"/>
                  </a:cubicBezTo>
                  <a:cubicBezTo>
                    <a:pt x="5547" y="2279"/>
                    <a:pt x="5497" y="2713"/>
                    <a:pt x="5347" y="3114"/>
                  </a:cubicBezTo>
                  <a:cubicBezTo>
                    <a:pt x="5197" y="3499"/>
                    <a:pt x="4979" y="3833"/>
                    <a:pt x="4695" y="4117"/>
                  </a:cubicBezTo>
                  <a:cubicBezTo>
                    <a:pt x="4672" y="4141"/>
                    <a:pt x="4648" y="4165"/>
                    <a:pt x="4624" y="4188"/>
                  </a:cubicBezTo>
                  <a:lnTo>
                    <a:pt x="4624" y="4188"/>
                  </a:lnTo>
                  <a:cubicBezTo>
                    <a:pt x="4575" y="4149"/>
                    <a:pt x="4526" y="4108"/>
                    <a:pt x="4478" y="4067"/>
                  </a:cubicBezTo>
                  <a:cubicBezTo>
                    <a:pt x="4060" y="3733"/>
                    <a:pt x="3709" y="3298"/>
                    <a:pt x="3476" y="2814"/>
                  </a:cubicBezTo>
                  <a:cubicBezTo>
                    <a:pt x="3225" y="2362"/>
                    <a:pt x="3225" y="1811"/>
                    <a:pt x="3459" y="1360"/>
                  </a:cubicBezTo>
                  <a:cubicBezTo>
                    <a:pt x="3559" y="1143"/>
                    <a:pt x="3743" y="976"/>
                    <a:pt x="3960" y="875"/>
                  </a:cubicBezTo>
                  <a:cubicBezTo>
                    <a:pt x="4074" y="823"/>
                    <a:pt x="4192" y="798"/>
                    <a:pt x="4312" y="798"/>
                  </a:cubicBezTo>
                  <a:close/>
                  <a:moveTo>
                    <a:pt x="10568" y="0"/>
                  </a:moveTo>
                  <a:cubicBezTo>
                    <a:pt x="10469" y="0"/>
                    <a:pt x="10370" y="19"/>
                    <a:pt x="10276" y="57"/>
                  </a:cubicBezTo>
                  <a:cubicBezTo>
                    <a:pt x="9791" y="257"/>
                    <a:pt x="9507" y="742"/>
                    <a:pt x="9541" y="1260"/>
                  </a:cubicBezTo>
                  <a:cubicBezTo>
                    <a:pt x="9591" y="1711"/>
                    <a:pt x="9791" y="2145"/>
                    <a:pt x="10092" y="2479"/>
                  </a:cubicBezTo>
                  <a:cubicBezTo>
                    <a:pt x="10348" y="2799"/>
                    <a:pt x="10635" y="3073"/>
                    <a:pt x="10937" y="3301"/>
                  </a:cubicBezTo>
                  <a:lnTo>
                    <a:pt x="10937" y="3301"/>
                  </a:lnTo>
                  <a:cubicBezTo>
                    <a:pt x="10836" y="3469"/>
                    <a:pt x="10721" y="3630"/>
                    <a:pt x="10593" y="3783"/>
                  </a:cubicBezTo>
                  <a:cubicBezTo>
                    <a:pt x="9858" y="4668"/>
                    <a:pt x="8772" y="5186"/>
                    <a:pt x="7619" y="5220"/>
                  </a:cubicBezTo>
                  <a:cubicBezTo>
                    <a:pt x="7597" y="5220"/>
                    <a:pt x="7575" y="5220"/>
                    <a:pt x="7553" y="5220"/>
                  </a:cubicBezTo>
                  <a:cubicBezTo>
                    <a:pt x="6526" y="5220"/>
                    <a:pt x="5529" y="4876"/>
                    <a:pt x="4716" y="4260"/>
                  </a:cubicBezTo>
                  <a:lnTo>
                    <a:pt x="4716" y="4260"/>
                  </a:lnTo>
                  <a:cubicBezTo>
                    <a:pt x="4737" y="4240"/>
                    <a:pt x="4758" y="4220"/>
                    <a:pt x="4779" y="4200"/>
                  </a:cubicBezTo>
                  <a:cubicBezTo>
                    <a:pt x="5063" y="3900"/>
                    <a:pt x="5297" y="3549"/>
                    <a:pt x="5447" y="3164"/>
                  </a:cubicBezTo>
                  <a:cubicBezTo>
                    <a:pt x="5631" y="2730"/>
                    <a:pt x="5664" y="2279"/>
                    <a:pt x="5581" y="1828"/>
                  </a:cubicBezTo>
                  <a:cubicBezTo>
                    <a:pt x="5497" y="1326"/>
                    <a:pt x="5163" y="909"/>
                    <a:pt x="4679" y="725"/>
                  </a:cubicBezTo>
                  <a:cubicBezTo>
                    <a:pt x="4559" y="685"/>
                    <a:pt x="4436" y="664"/>
                    <a:pt x="4312" y="664"/>
                  </a:cubicBezTo>
                  <a:cubicBezTo>
                    <a:pt x="4177" y="664"/>
                    <a:pt x="4041" y="689"/>
                    <a:pt x="3910" y="742"/>
                  </a:cubicBezTo>
                  <a:cubicBezTo>
                    <a:pt x="3659" y="859"/>
                    <a:pt x="3459" y="1059"/>
                    <a:pt x="3325" y="1293"/>
                  </a:cubicBezTo>
                  <a:cubicBezTo>
                    <a:pt x="3192" y="1527"/>
                    <a:pt x="3125" y="1794"/>
                    <a:pt x="3141" y="2078"/>
                  </a:cubicBezTo>
                  <a:cubicBezTo>
                    <a:pt x="3141" y="2362"/>
                    <a:pt x="3225" y="2630"/>
                    <a:pt x="3342" y="2880"/>
                  </a:cubicBezTo>
                  <a:cubicBezTo>
                    <a:pt x="3593" y="3382"/>
                    <a:pt x="3943" y="3816"/>
                    <a:pt x="4378" y="4184"/>
                  </a:cubicBezTo>
                  <a:cubicBezTo>
                    <a:pt x="4422" y="4221"/>
                    <a:pt x="4467" y="4258"/>
                    <a:pt x="4512" y="4294"/>
                  </a:cubicBezTo>
                  <a:lnTo>
                    <a:pt x="4512" y="4294"/>
                  </a:lnTo>
                  <a:cubicBezTo>
                    <a:pt x="4059" y="4701"/>
                    <a:pt x="3511" y="4989"/>
                    <a:pt x="2924" y="5136"/>
                  </a:cubicBezTo>
                  <a:cubicBezTo>
                    <a:pt x="2406" y="5286"/>
                    <a:pt x="1888" y="5353"/>
                    <a:pt x="1354" y="5370"/>
                  </a:cubicBezTo>
                  <a:cubicBezTo>
                    <a:pt x="1209" y="5376"/>
                    <a:pt x="1075" y="5377"/>
                    <a:pt x="953" y="5377"/>
                  </a:cubicBezTo>
                  <a:cubicBezTo>
                    <a:pt x="708" y="5377"/>
                    <a:pt x="507" y="5370"/>
                    <a:pt x="351" y="5370"/>
                  </a:cubicBezTo>
                  <a:lnTo>
                    <a:pt x="100" y="5353"/>
                  </a:lnTo>
                  <a:lnTo>
                    <a:pt x="0" y="5353"/>
                  </a:lnTo>
                  <a:cubicBezTo>
                    <a:pt x="34" y="5370"/>
                    <a:pt x="67" y="5370"/>
                    <a:pt x="100" y="5370"/>
                  </a:cubicBezTo>
                  <a:lnTo>
                    <a:pt x="351" y="5387"/>
                  </a:lnTo>
                  <a:cubicBezTo>
                    <a:pt x="540" y="5400"/>
                    <a:pt x="795" y="5425"/>
                    <a:pt x="1116" y="5425"/>
                  </a:cubicBezTo>
                  <a:cubicBezTo>
                    <a:pt x="1191" y="5425"/>
                    <a:pt x="1271" y="5423"/>
                    <a:pt x="1354" y="5420"/>
                  </a:cubicBezTo>
                  <a:cubicBezTo>
                    <a:pt x="1888" y="5420"/>
                    <a:pt x="2423" y="5353"/>
                    <a:pt x="2941" y="5220"/>
                  </a:cubicBezTo>
                  <a:cubicBezTo>
                    <a:pt x="3549" y="5071"/>
                    <a:pt x="4118" y="4778"/>
                    <a:pt x="4601" y="4363"/>
                  </a:cubicBezTo>
                  <a:lnTo>
                    <a:pt x="4601" y="4363"/>
                  </a:lnTo>
                  <a:cubicBezTo>
                    <a:pt x="5449" y="5006"/>
                    <a:pt x="6486" y="5370"/>
                    <a:pt x="7553" y="5370"/>
                  </a:cubicBezTo>
                  <a:cubicBezTo>
                    <a:pt x="7575" y="5370"/>
                    <a:pt x="7597" y="5370"/>
                    <a:pt x="7619" y="5370"/>
                  </a:cubicBezTo>
                  <a:cubicBezTo>
                    <a:pt x="9071" y="5360"/>
                    <a:pt x="10355" y="4510"/>
                    <a:pt x="11050" y="3384"/>
                  </a:cubicBezTo>
                  <a:lnTo>
                    <a:pt x="11050" y="3384"/>
                  </a:lnTo>
                  <a:cubicBezTo>
                    <a:pt x="11995" y="4059"/>
                    <a:pt x="13105" y="4422"/>
                    <a:pt x="14252" y="4422"/>
                  </a:cubicBezTo>
                  <a:cubicBezTo>
                    <a:pt x="14325" y="4422"/>
                    <a:pt x="14397" y="4420"/>
                    <a:pt x="14470" y="4418"/>
                  </a:cubicBezTo>
                  <a:cubicBezTo>
                    <a:pt x="14804" y="4418"/>
                    <a:pt x="15138" y="4367"/>
                    <a:pt x="15472" y="4284"/>
                  </a:cubicBezTo>
                  <a:cubicBezTo>
                    <a:pt x="15573" y="4267"/>
                    <a:pt x="15656" y="4234"/>
                    <a:pt x="15723" y="4217"/>
                  </a:cubicBezTo>
                  <a:cubicBezTo>
                    <a:pt x="15756" y="4217"/>
                    <a:pt x="15773" y="4200"/>
                    <a:pt x="15807" y="4184"/>
                  </a:cubicBezTo>
                  <a:lnTo>
                    <a:pt x="15807" y="4184"/>
                  </a:lnTo>
                  <a:cubicBezTo>
                    <a:pt x="15372" y="4301"/>
                    <a:pt x="14921" y="4351"/>
                    <a:pt x="14470" y="4367"/>
                  </a:cubicBezTo>
                  <a:cubicBezTo>
                    <a:pt x="14424" y="4369"/>
                    <a:pt x="14379" y="4370"/>
                    <a:pt x="14334" y="4370"/>
                  </a:cubicBezTo>
                  <a:cubicBezTo>
                    <a:pt x="13847" y="4370"/>
                    <a:pt x="13375" y="4289"/>
                    <a:pt x="12916" y="4167"/>
                  </a:cubicBezTo>
                  <a:cubicBezTo>
                    <a:pt x="12255" y="3990"/>
                    <a:pt x="11656" y="3703"/>
                    <a:pt x="11105" y="3293"/>
                  </a:cubicBezTo>
                  <a:lnTo>
                    <a:pt x="11105" y="3293"/>
                  </a:lnTo>
                  <a:cubicBezTo>
                    <a:pt x="11554" y="2521"/>
                    <a:pt x="11728" y="1629"/>
                    <a:pt x="11496" y="792"/>
                  </a:cubicBezTo>
                  <a:cubicBezTo>
                    <a:pt x="11412" y="541"/>
                    <a:pt x="11262" y="307"/>
                    <a:pt x="11045" y="157"/>
                  </a:cubicBezTo>
                  <a:cubicBezTo>
                    <a:pt x="10898" y="52"/>
                    <a:pt x="10733" y="0"/>
                    <a:pt x="105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4;p40"/>
            <p:cNvSpPr/>
            <p:nvPr/>
          </p:nvSpPr>
          <p:spPr>
            <a:xfrm>
              <a:off x="7750290" y="2283346"/>
              <a:ext cx="447438" cy="157323"/>
            </a:xfrm>
            <a:custGeom>
              <a:avLst/>
              <a:gdLst/>
              <a:ahLst/>
              <a:cxnLst/>
              <a:rect l="l" t="t" r="r" b="b"/>
              <a:pathLst>
                <a:path w="13953" h="4906" extrusionOk="0">
                  <a:moveTo>
                    <a:pt x="6905" y="145"/>
                  </a:moveTo>
                  <a:cubicBezTo>
                    <a:pt x="7275" y="145"/>
                    <a:pt x="7634" y="299"/>
                    <a:pt x="7887" y="578"/>
                  </a:cubicBezTo>
                  <a:cubicBezTo>
                    <a:pt x="8037" y="745"/>
                    <a:pt x="8104" y="979"/>
                    <a:pt x="8087" y="1213"/>
                  </a:cubicBezTo>
                  <a:cubicBezTo>
                    <a:pt x="8054" y="1430"/>
                    <a:pt x="7970" y="1647"/>
                    <a:pt x="7837" y="1831"/>
                  </a:cubicBezTo>
                  <a:cubicBezTo>
                    <a:pt x="7569" y="2198"/>
                    <a:pt x="7218" y="2482"/>
                    <a:pt x="6801" y="2666"/>
                  </a:cubicBezTo>
                  <a:cubicBezTo>
                    <a:pt x="6553" y="2785"/>
                    <a:pt x="6297" y="2886"/>
                    <a:pt x="6036" y="2969"/>
                  </a:cubicBezTo>
                  <a:lnTo>
                    <a:pt x="6036" y="2969"/>
                  </a:lnTo>
                  <a:cubicBezTo>
                    <a:pt x="5982" y="2903"/>
                    <a:pt x="5931" y="2836"/>
                    <a:pt x="5882" y="2767"/>
                  </a:cubicBezTo>
                  <a:cubicBezTo>
                    <a:pt x="5581" y="2315"/>
                    <a:pt x="5481" y="1764"/>
                    <a:pt x="5581" y="1229"/>
                  </a:cubicBezTo>
                  <a:cubicBezTo>
                    <a:pt x="5681" y="728"/>
                    <a:pt x="6049" y="310"/>
                    <a:pt x="6550" y="193"/>
                  </a:cubicBezTo>
                  <a:cubicBezTo>
                    <a:pt x="6667" y="161"/>
                    <a:pt x="6787" y="145"/>
                    <a:pt x="6905" y="145"/>
                  </a:cubicBezTo>
                  <a:close/>
                  <a:moveTo>
                    <a:pt x="11854" y="481"/>
                  </a:moveTo>
                  <a:cubicBezTo>
                    <a:pt x="12029" y="481"/>
                    <a:pt x="12205" y="524"/>
                    <a:pt x="12365" y="611"/>
                  </a:cubicBezTo>
                  <a:cubicBezTo>
                    <a:pt x="12766" y="795"/>
                    <a:pt x="13050" y="1179"/>
                    <a:pt x="13100" y="1630"/>
                  </a:cubicBezTo>
                  <a:cubicBezTo>
                    <a:pt x="13183" y="2098"/>
                    <a:pt x="13083" y="2566"/>
                    <a:pt x="12849" y="2984"/>
                  </a:cubicBezTo>
                  <a:cubicBezTo>
                    <a:pt x="12644" y="3344"/>
                    <a:pt x="12353" y="3654"/>
                    <a:pt x="12003" y="3899"/>
                  </a:cubicBezTo>
                  <a:lnTo>
                    <a:pt x="12003" y="3899"/>
                  </a:lnTo>
                  <a:cubicBezTo>
                    <a:pt x="11847" y="3763"/>
                    <a:pt x="11699" y="3618"/>
                    <a:pt x="11563" y="3468"/>
                  </a:cubicBezTo>
                  <a:cubicBezTo>
                    <a:pt x="11346" y="3234"/>
                    <a:pt x="11162" y="2967"/>
                    <a:pt x="11011" y="2683"/>
                  </a:cubicBezTo>
                  <a:cubicBezTo>
                    <a:pt x="10844" y="2382"/>
                    <a:pt x="10744" y="2031"/>
                    <a:pt x="10744" y="1680"/>
                  </a:cubicBezTo>
                  <a:cubicBezTo>
                    <a:pt x="10744" y="1296"/>
                    <a:pt x="10928" y="945"/>
                    <a:pt x="11212" y="695"/>
                  </a:cubicBezTo>
                  <a:cubicBezTo>
                    <a:pt x="11401" y="553"/>
                    <a:pt x="11627" y="481"/>
                    <a:pt x="11854" y="481"/>
                  </a:cubicBezTo>
                  <a:close/>
                  <a:moveTo>
                    <a:pt x="6874" y="0"/>
                  </a:moveTo>
                  <a:cubicBezTo>
                    <a:pt x="6754" y="0"/>
                    <a:pt x="6634" y="14"/>
                    <a:pt x="6517" y="43"/>
                  </a:cubicBezTo>
                  <a:cubicBezTo>
                    <a:pt x="6249" y="110"/>
                    <a:pt x="5999" y="244"/>
                    <a:pt x="5815" y="461"/>
                  </a:cubicBezTo>
                  <a:cubicBezTo>
                    <a:pt x="5631" y="678"/>
                    <a:pt x="5497" y="929"/>
                    <a:pt x="5431" y="1196"/>
                  </a:cubicBezTo>
                  <a:cubicBezTo>
                    <a:pt x="5314" y="1764"/>
                    <a:pt x="5431" y="2366"/>
                    <a:pt x="5748" y="2850"/>
                  </a:cubicBezTo>
                  <a:cubicBezTo>
                    <a:pt x="5789" y="2907"/>
                    <a:pt x="5831" y="2963"/>
                    <a:pt x="5875" y="3017"/>
                  </a:cubicBezTo>
                  <a:lnTo>
                    <a:pt x="5875" y="3017"/>
                  </a:lnTo>
                  <a:cubicBezTo>
                    <a:pt x="5411" y="3150"/>
                    <a:pt x="4931" y="3224"/>
                    <a:pt x="4445" y="3234"/>
                  </a:cubicBezTo>
                  <a:cubicBezTo>
                    <a:pt x="4382" y="3236"/>
                    <a:pt x="4320" y="3237"/>
                    <a:pt x="4257" y="3237"/>
                  </a:cubicBezTo>
                  <a:cubicBezTo>
                    <a:pt x="3136" y="3237"/>
                    <a:pt x="2034" y="2953"/>
                    <a:pt x="1053" y="2399"/>
                  </a:cubicBezTo>
                  <a:cubicBezTo>
                    <a:pt x="769" y="2232"/>
                    <a:pt x="502" y="2048"/>
                    <a:pt x="251" y="1848"/>
                  </a:cubicBezTo>
                  <a:cubicBezTo>
                    <a:pt x="184" y="1781"/>
                    <a:pt x="117" y="1714"/>
                    <a:pt x="67" y="1680"/>
                  </a:cubicBezTo>
                  <a:cubicBezTo>
                    <a:pt x="51" y="1664"/>
                    <a:pt x="17" y="1647"/>
                    <a:pt x="0" y="1630"/>
                  </a:cubicBezTo>
                  <a:lnTo>
                    <a:pt x="0" y="1630"/>
                  </a:lnTo>
                  <a:cubicBezTo>
                    <a:pt x="17" y="1647"/>
                    <a:pt x="34" y="1664"/>
                    <a:pt x="51" y="1697"/>
                  </a:cubicBezTo>
                  <a:lnTo>
                    <a:pt x="234" y="1864"/>
                  </a:lnTo>
                  <a:cubicBezTo>
                    <a:pt x="485" y="2081"/>
                    <a:pt x="736" y="2282"/>
                    <a:pt x="1020" y="2449"/>
                  </a:cubicBezTo>
                  <a:cubicBezTo>
                    <a:pt x="2004" y="3036"/>
                    <a:pt x="3123" y="3337"/>
                    <a:pt x="4264" y="3337"/>
                  </a:cubicBezTo>
                  <a:cubicBezTo>
                    <a:pt x="4324" y="3337"/>
                    <a:pt x="4385" y="3336"/>
                    <a:pt x="4445" y="3335"/>
                  </a:cubicBezTo>
                  <a:cubicBezTo>
                    <a:pt x="4958" y="3324"/>
                    <a:pt x="5464" y="3251"/>
                    <a:pt x="5956" y="3115"/>
                  </a:cubicBezTo>
                  <a:lnTo>
                    <a:pt x="5956" y="3115"/>
                  </a:lnTo>
                  <a:cubicBezTo>
                    <a:pt x="6260" y="3468"/>
                    <a:pt x="6634" y="3768"/>
                    <a:pt x="7051" y="3970"/>
                  </a:cubicBezTo>
                  <a:cubicBezTo>
                    <a:pt x="7936" y="4434"/>
                    <a:pt x="8909" y="4671"/>
                    <a:pt x="9893" y="4671"/>
                  </a:cubicBezTo>
                  <a:cubicBezTo>
                    <a:pt x="10043" y="4671"/>
                    <a:pt x="10193" y="4666"/>
                    <a:pt x="10343" y="4655"/>
                  </a:cubicBezTo>
                  <a:cubicBezTo>
                    <a:pt x="10967" y="4598"/>
                    <a:pt x="11564" y="4381"/>
                    <a:pt x="12055" y="4040"/>
                  </a:cubicBezTo>
                  <a:lnTo>
                    <a:pt x="12055" y="4040"/>
                  </a:lnTo>
                  <a:cubicBezTo>
                    <a:pt x="12260" y="4200"/>
                    <a:pt x="12479" y="4344"/>
                    <a:pt x="12716" y="4471"/>
                  </a:cubicBezTo>
                  <a:cubicBezTo>
                    <a:pt x="13000" y="4621"/>
                    <a:pt x="13300" y="4738"/>
                    <a:pt x="13618" y="4822"/>
                  </a:cubicBezTo>
                  <a:cubicBezTo>
                    <a:pt x="13718" y="4855"/>
                    <a:pt x="13835" y="4889"/>
                    <a:pt x="13952" y="4905"/>
                  </a:cubicBezTo>
                  <a:cubicBezTo>
                    <a:pt x="13952" y="4889"/>
                    <a:pt x="13835" y="4872"/>
                    <a:pt x="13618" y="4805"/>
                  </a:cubicBezTo>
                  <a:cubicBezTo>
                    <a:pt x="13317" y="4705"/>
                    <a:pt x="13016" y="4571"/>
                    <a:pt x="12732" y="4421"/>
                  </a:cubicBezTo>
                  <a:cubicBezTo>
                    <a:pt x="12518" y="4297"/>
                    <a:pt x="12312" y="4153"/>
                    <a:pt x="12118" y="3995"/>
                  </a:cubicBezTo>
                  <a:lnTo>
                    <a:pt x="12118" y="3995"/>
                  </a:lnTo>
                  <a:cubicBezTo>
                    <a:pt x="12468" y="3740"/>
                    <a:pt x="12761" y="3421"/>
                    <a:pt x="12966" y="3051"/>
                  </a:cubicBezTo>
                  <a:cubicBezTo>
                    <a:pt x="13234" y="2616"/>
                    <a:pt x="13317" y="2098"/>
                    <a:pt x="13234" y="1597"/>
                  </a:cubicBezTo>
                  <a:cubicBezTo>
                    <a:pt x="13167" y="1112"/>
                    <a:pt x="12866" y="695"/>
                    <a:pt x="12415" y="494"/>
                  </a:cubicBezTo>
                  <a:cubicBezTo>
                    <a:pt x="12240" y="407"/>
                    <a:pt x="12039" y="357"/>
                    <a:pt x="11847" y="357"/>
                  </a:cubicBezTo>
                  <a:cubicBezTo>
                    <a:pt x="11819" y="357"/>
                    <a:pt x="11791" y="358"/>
                    <a:pt x="11763" y="361"/>
                  </a:cubicBezTo>
                  <a:cubicBezTo>
                    <a:pt x="11529" y="377"/>
                    <a:pt x="11312" y="461"/>
                    <a:pt x="11145" y="594"/>
                  </a:cubicBezTo>
                  <a:cubicBezTo>
                    <a:pt x="10828" y="862"/>
                    <a:pt x="10644" y="1263"/>
                    <a:pt x="10644" y="1680"/>
                  </a:cubicBezTo>
                  <a:cubicBezTo>
                    <a:pt x="10644" y="2048"/>
                    <a:pt x="10744" y="2416"/>
                    <a:pt x="10928" y="2733"/>
                  </a:cubicBezTo>
                  <a:cubicBezTo>
                    <a:pt x="11078" y="3017"/>
                    <a:pt x="11279" y="3284"/>
                    <a:pt x="11496" y="3518"/>
                  </a:cubicBezTo>
                  <a:cubicBezTo>
                    <a:pt x="11635" y="3671"/>
                    <a:pt x="11782" y="3812"/>
                    <a:pt x="11938" y="3944"/>
                  </a:cubicBezTo>
                  <a:lnTo>
                    <a:pt x="11938" y="3944"/>
                  </a:lnTo>
                  <a:cubicBezTo>
                    <a:pt x="11474" y="4252"/>
                    <a:pt x="10915" y="4449"/>
                    <a:pt x="10326" y="4504"/>
                  </a:cubicBezTo>
                  <a:cubicBezTo>
                    <a:pt x="10180" y="4515"/>
                    <a:pt x="10034" y="4521"/>
                    <a:pt x="9888" y="4521"/>
                  </a:cubicBezTo>
                  <a:cubicBezTo>
                    <a:pt x="8933" y="4521"/>
                    <a:pt x="7990" y="4285"/>
                    <a:pt x="7135" y="3836"/>
                  </a:cubicBezTo>
                  <a:cubicBezTo>
                    <a:pt x="6750" y="3643"/>
                    <a:pt x="6405" y="3382"/>
                    <a:pt x="6121" y="3067"/>
                  </a:cubicBezTo>
                  <a:lnTo>
                    <a:pt x="6121" y="3067"/>
                  </a:lnTo>
                  <a:cubicBezTo>
                    <a:pt x="6374" y="2989"/>
                    <a:pt x="6624" y="2895"/>
                    <a:pt x="6868" y="2783"/>
                  </a:cubicBezTo>
                  <a:cubicBezTo>
                    <a:pt x="7285" y="2583"/>
                    <a:pt x="7670" y="2282"/>
                    <a:pt x="7954" y="1914"/>
                  </a:cubicBezTo>
                  <a:cubicBezTo>
                    <a:pt x="8104" y="1714"/>
                    <a:pt x="8204" y="1480"/>
                    <a:pt x="8221" y="1213"/>
                  </a:cubicBezTo>
                  <a:cubicBezTo>
                    <a:pt x="8238" y="962"/>
                    <a:pt x="8154" y="695"/>
                    <a:pt x="7987" y="477"/>
                  </a:cubicBezTo>
                  <a:cubicBezTo>
                    <a:pt x="7820" y="277"/>
                    <a:pt x="7586" y="127"/>
                    <a:pt x="7319" y="60"/>
                  </a:cubicBezTo>
                  <a:cubicBezTo>
                    <a:pt x="7178" y="22"/>
                    <a:pt x="7027" y="0"/>
                    <a:pt x="68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5;p40"/>
            <p:cNvSpPr/>
            <p:nvPr/>
          </p:nvSpPr>
          <p:spPr>
            <a:xfrm>
              <a:off x="7068759" y="2434191"/>
              <a:ext cx="844433" cy="396899"/>
            </a:xfrm>
            <a:custGeom>
              <a:avLst/>
              <a:gdLst/>
              <a:ahLst/>
              <a:cxnLst/>
              <a:rect l="l" t="t" r="r" b="b"/>
              <a:pathLst>
                <a:path w="26333" h="12377" extrusionOk="0">
                  <a:moveTo>
                    <a:pt x="21437" y="1"/>
                  </a:moveTo>
                  <a:cubicBezTo>
                    <a:pt x="21437" y="1"/>
                    <a:pt x="18597" y="7269"/>
                    <a:pt x="17828" y="7336"/>
                  </a:cubicBezTo>
                  <a:cubicBezTo>
                    <a:pt x="17331" y="7381"/>
                    <a:pt x="16829" y="7401"/>
                    <a:pt x="16329" y="7401"/>
                  </a:cubicBezTo>
                  <a:cubicBezTo>
                    <a:pt x="12579" y="7401"/>
                    <a:pt x="8903" y="6252"/>
                    <a:pt x="7502" y="5765"/>
                  </a:cubicBezTo>
                  <a:cubicBezTo>
                    <a:pt x="7335" y="5581"/>
                    <a:pt x="7151" y="5364"/>
                    <a:pt x="6951" y="5097"/>
                  </a:cubicBezTo>
                  <a:cubicBezTo>
                    <a:pt x="6784" y="4880"/>
                    <a:pt x="6633" y="4612"/>
                    <a:pt x="6550" y="4345"/>
                  </a:cubicBezTo>
                  <a:cubicBezTo>
                    <a:pt x="6433" y="4011"/>
                    <a:pt x="6349" y="3660"/>
                    <a:pt x="6333" y="3292"/>
                  </a:cubicBezTo>
                  <a:cubicBezTo>
                    <a:pt x="6344" y="3087"/>
                    <a:pt x="6176" y="2936"/>
                    <a:pt x="5999" y="2936"/>
                  </a:cubicBezTo>
                  <a:cubicBezTo>
                    <a:pt x="5917" y="2936"/>
                    <a:pt x="5833" y="2968"/>
                    <a:pt x="5765" y="3042"/>
                  </a:cubicBezTo>
                  <a:cubicBezTo>
                    <a:pt x="5581" y="3276"/>
                    <a:pt x="5531" y="4178"/>
                    <a:pt x="5948" y="5147"/>
                  </a:cubicBezTo>
                  <a:cubicBezTo>
                    <a:pt x="6100" y="5506"/>
                    <a:pt x="6000" y="5630"/>
                    <a:pt x="5785" y="5630"/>
                  </a:cubicBezTo>
                  <a:cubicBezTo>
                    <a:pt x="5410" y="5630"/>
                    <a:pt x="4684" y="5250"/>
                    <a:pt x="4344" y="5080"/>
                  </a:cubicBezTo>
                  <a:cubicBezTo>
                    <a:pt x="3826" y="4829"/>
                    <a:pt x="2276" y="4135"/>
                    <a:pt x="1924" y="4135"/>
                  </a:cubicBezTo>
                  <a:cubicBezTo>
                    <a:pt x="1901" y="4135"/>
                    <a:pt x="1884" y="4138"/>
                    <a:pt x="1871" y="4144"/>
                  </a:cubicBezTo>
                  <a:cubicBezTo>
                    <a:pt x="1554" y="4295"/>
                    <a:pt x="1654" y="4662"/>
                    <a:pt x="2189" y="4913"/>
                  </a:cubicBezTo>
                  <a:cubicBezTo>
                    <a:pt x="2757" y="5180"/>
                    <a:pt x="4328" y="6066"/>
                    <a:pt x="4177" y="6350"/>
                  </a:cubicBezTo>
                  <a:cubicBezTo>
                    <a:pt x="4164" y="6376"/>
                    <a:pt x="4129" y="6387"/>
                    <a:pt x="4077" y="6387"/>
                  </a:cubicBezTo>
                  <a:cubicBezTo>
                    <a:pt x="3553" y="6387"/>
                    <a:pt x="1270" y="5197"/>
                    <a:pt x="1270" y="5197"/>
                  </a:cubicBezTo>
                  <a:cubicBezTo>
                    <a:pt x="1270" y="5197"/>
                    <a:pt x="996" y="4991"/>
                    <a:pt x="772" y="4991"/>
                  </a:cubicBezTo>
                  <a:cubicBezTo>
                    <a:pt x="684" y="4991"/>
                    <a:pt x="604" y="5024"/>
                    <a:pt x="551" y="5114"/>
                  </a:cubicBezTo>
                  <a:cubicBezTo>
                    <a:pt x="201" y="5698"/>
                    <a:pt x="3225" y="6985"/>
                    <a:pt x="3526" y="7102"/>
                  </a:cubicBezTo>
                  <a:cubicBezTo>
                    <a:pt x="3699" y="7174"/>
                    <a:pt x="3597" y="7422"/>
                    <a:pt x="3426" y="7422"/>
                  </a:cubicBezTo>
                  <a:cubicBezTo>
                    <a:pt x="3399" y="7422"/>
                    <a:pt x="3371" y="7416"/>
                    <a:pt x="3342" y="7403"/>
                  </a:cubicBezTo>
                  <a:cubicBezTo>
                    <a:pt x="3162" y="7320"/>
                    <a:pt x="1429" y="6357"/>
                    <a:pt x="636" y="6357"/>
                  </a:cubicBezTo>
                  <a:cubicBezTo>
                    <a:pt x="470" y="6357"/>
                    <a:pt x="345" y="6399"/>
                    <a:pt x="284" y="6500"/>
                  </a:cubicBezTo>
                  <a:cubicBezTo>
                    <a:pt x="0" y="6935"/>
                    <a:pt x="2757" y="7586"/>
                    <a:pt x="3125" y="8154"/>
                  </a:cubicBezTo>
                  <a:cubicBezTo>
                    <a:pt x="3192" y="8266"/>
                    <a:pt x="3158" y="8310"/>
                    <a:pt x="3058" y="8310"/>
                  </a:cubicBezTo>
                  <a:cubicBezTo>
                    <a:pt x="2712" y="8310"/>
                    <a:pt x="1579" y="7796"/>
                    <a:pt x="1070" y="7796"/>
                  </a:cubicBezTo>
                  <a:cubicBezTo>
                    <a:pt x="954" y="7796"/>
                    <a:pt x="870" y="7822"/>
                    <a:pt x="836" y="7887"/>
                  </a:cubicBezTo>
                  <a:cubicBezTo>
                    <a:pt x="735" y="8054"/>
                    <a:pt x="685" y="8188"/>
                    <a:pt x="2172" y="8723"/>
                  </a:cubicBezTo>
                  <a:cubicBezTo>
                    <a:pt x="3258" y="9073"/>
                    <a:pt x="4361" y="9341"/>
                    <a:pt x="5480" y="9575"/>
                  </a:cubicBezTo>
                  <a:lnTo>
                    <a:pt x="5480" y="9591"/>
                  </a:lnTo>
                  <a:cubicBezTo>
                    <a:pt x="5480" y="9591"/>
                    <a:pt x="11741" y="12376"/>
                    <a:pt x="16929" y="12376"/>
                  </a:cubicBezTo>
                  <a:cubicBezTo>
                    <a:pt x="19523" y="12376"/>
                    <a:pt x="21849" y="11680"/>
                    <a:pt x="22991" y="9591"/>
                  </a:cubicBezTo>
                  <a:cubicBezTo>
                    <a:pt x="24294" y="7219"/>
                    <a:pt x="25414" y="4746"/>
                    <a:pt x="26333" y="2223"/>
                  </a:cubicBezTo>
                  <a:lnTo>
                    <a:pt x="21437" y="1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6;p40"/>
            <p:cNvSpPr/>
            <p:nvPr/>
          </p:nvSpPr>
          <p:spPr>
            <a:xfrm>
              <a:off x="8006413" y="3047161"/>
              <a:ext cx="34312" cy="32164"/>
            </a:xfrm>
            <a:custGeom>
              <a:avLst/>
              <a:gdLst/>
              <a:ahLst/>
              <a:cxnLst/>
              <a:rect l="l" t="t" r="r" b="b"/>
              <a:pathLst>
                <a:path w="1070" h="1003" extrusionOk="0">
                  <a:moveTo>
                    <a:pt x="501" y="0"/>
                  </a:moveTo>
                  <a:cubicBezTo>
                    <a:pt x="384" y="0"/>
                    <a:pt x="284" y="50"/>
                    <a:pt x="201" y="134"/>
                  </a:cubicBezTo>
                  <a:cubicBezTo>
                    <a:pt x="67" y="251"/>
                    <a:pt x="0" y="418"/>
                    <a:pt x="17" y="585"/>
                  </a:cubicBezTo>
                  <a:cubicBezTo>
                    <a:pt x="84" y="855"/>
                    <a:pt x="318" y="1002"/>
                    <a:pt x="552" y="1002"/>
                  </a:cubicBezTo>
                  <a:cubicBezTo>
                    <a:pt x="724" y="1002"/>
                    <a:pt x="896" y="922"/>
                    <a:pt x="1003" y="752"/>
                  </a:cubicBezTo>
                  <a:cubicBezTo>
                    <a:pt x="1069" y="585"/>
                    <a:pt x="1069" y="401"/>
                    <a:pt x="986" y="251"/>
                  </a:cubicBezTo>
                  <a:cubicBezTo>
                    <a:pt x="936" y="151"/>
                    <a:pt x="836" y="84"/>
                    <a:pt x="735" y="34"/>
                  </a:cubicBezTo>
                  <a:cubicBezTo>
                    <a:pt x="702" y="25"/>
                    <a:pt x="673" y="21"/>
                    <a:pt x="652" y="21"/>
                  </a:cubicBezTo>
                  <a:cubicBezTo>
                    <a:pt x="631" y="21"/>
                    <a:pt x="618" y="25"/>
                    <a:pt x="618" y="34"/>
                  </a:cubicBezTo>
                  <a:cubicBezTo>
                    <a:pt x="618" y="50"/>
                    <a:pt x="785" y="84"/>
                    <a:pt x="886" y="301"/>
                  </a:cubicBezTo>
                  <a:cubicBezTo>
                    <a:pt x="936" y="418"/>
                    <a:pt x="936" y="568"/>
                    <a:pt x="886" y="685"/>
                  </a:cubicBezTo>
                  <a:cubicBezTo>
                    <a:pt x="802" y="804"/>
                    <a:pt x="677" y="859"/>
                    <a:pt x="553" y="859"/>
                  </a:cubicBezTo>
                  <a:cubicBezTo>
                    <a:pt x="380" y="859"/>
                    <a:pt x="209" y="753"/>
                    <a:pt x="150" y="568"/>
                  </a:cubicBezTo>
                  <a:cubicBezTo>
                    <a:pt x="134" y="435"/>
                    <a:pt x="184" y="301"/>
                    <a:pt x="267" y="201"/>
                  </a:cubicBezTo>
                  <a:cubicBezTo>
                    <a:pt x="368" y="117"/>
                    <a:pt x="485" y="50"/>
                    <a:pt x="618" y="34"/>
                  </a:cubicBezTo>
                  <a:cubicBezTo>
                    <a:pt x="618" y="17"/>
                    <a:pt x="568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7;p40"/>
            <p:cNvSpPr/>
            <p:nvPr/>
          </p:nvSpPr>
          <p:spPr>
            <a:xfrm>
              <a:off x="7300222" y="2403118"/>
              <a:ext cx="704587" cy="427620"/>
            </a:xfrm>
            <a:custGeom>
              <a:avLst/>
              <a:gdLst/>
              <a:ahLst/>
              <a:cxnLst/>
              <a:rect l="l" t="t" r="r" b="b"/>
              <a:pathLst>
                <a:path w="21972" h="13335" extrusionOk="0">
                  <a:moveTo>
                    <a:pt x="15706" y="1"/>
                  </a:moveTo>
                  <a:cubicBezTo>
                    <a:pt x="14854" y="1"/>
                    <a:pt x="14035" y="335"/>
                    <a:pt x="13400" y="903"/>
                  </a:cubicBezTo>
                  <a:lnTo>
                    <a:pt x="5999" y="903"/>
                  </a:lnTo>
                  <a:lnTo>
                    <a:pt x="0" y="13334"/>
                  </a:lnTo>
                  <a:lnTo>
                    <a:pt x="15923" y="13334"/>
                  </a:lnTo>
                  <a:lnTo>
                    <a:pt x="21788" y="920"/>
                  </a:lnTo>
                  <a:cubicBezTo>
                    <a:pt x="21972" y="485"/>
                    <a:pt x="21671" y="1"/>
                    <a:pt x="21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8;p40"/>
            <p:cNvSpPr/>
            <p:nvPr/>
          </p:nvSpPr>
          <p:spPr>
            <a:xfrm>
              <a:off x="7316288" y="2424539"/>
              <a:ext cx="560476" cy="367622"/>
            </a:xfrm>
            <a:custGeom>
              <a:avLst/>
              <a:gdLst/>
              <a:ahLst/>
              <a:cxnLst/>
              <a:rect l="l" t="t" r="r" b="b"/>
              <a:pathLst>
                <a:path w="17478" h="11464" extrusionOk="0">
                  <a:moveTo>
                    <a:pt x="1872" y="1"/>
                  </a:moveTo>
                  <a:lnTo>
                    <a:pt x="0" y="11379"/>
                  </a:lnTo>
                  <a:lnTo>
                    <a:pt x="15606" y="11463"/>
                  </a:lnTo>
                  <a:lnTo>
                    <a:pt x="17478" y="5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9;p40"/>
            <p:cNvSpPr/>
            <p:nvPr/>
          </p:nvSpPr>
          <p:spPr>
            <a:xfrm>
              <a:off x="7313081" y="2422422"/>
              <a:ext cx="564228" cy="371855"/>
            </a:xfrm>
            <a:custGeom>
              <a:avLst/>
              <a:gdLst/>
              <a:ahLst/>
              <a:cxnLst/>
              <a:rect l="l" t="t" r="r" b="b"/>
              <a:pathLst>
                <a:path w="17595" h="11596" extrusionOk="0">
                  <a:moveTo>
                    <a:pt x="17576" y="125"/>
                  </a:moveTo>
                  <a:lnTo>
                    <a:pt x="17576" y="125"/>
                  </a:lnTo>
                  <a:cubicBezTo>
                    <a:pt x="17572" y="148"/>
                    <a:pt x="17558" y="224"/>
                    <a:pt x="17544" y="334"/>
                  </a:cubicBezTo>
                  <a:cubicBezTo>
                    <a:pt x="17511" y="485"/>
                    <a:pt x="17477" y="685"/>
                    <a:pt x="17444" y="953"/>
                  </a:cubicBezTo>
                  <a:cubicBezTo>
                    <a:pt x="17344" y="1487"/>
                    <a:pt x="17210" y="2256"/>
                    <a:pt x="17043" y="3258"/>
                  </a:cubicBezTo>
                  <a:cubicBezTo>
                    <a:pt x="16711" y="5234"/>
                    <a:pt x="16230" y="8050"/>
                    <a:pt x="15667" y="11462"/>
                  </a:cubicBezTo>
                  <a:lnTo>
                    <a:pt x="15667" y="11462"/>
                  </a:lnTo>
                  <a:lnTo>
                    <a:pt x="181" y="11379"/>
                  </a:lnTo>
                  <a:lnTo>
                    <a:pt x="181" y="11379"/>
                  </a:lnTo>
                  <a:cubicBezTo>
                    <a:pt x="840" y="7343"/>
                    <a:pt x="1466" y="3519"/>
                    <a:pt x="2028" y="134"/>
                  </a:cubicBezTo>
                  <a:lnTo>
                    <a:pt x="17511" y="134"/>
                  </a:lnTo>
                  <a:cubicBezTo>
                    <a:pt x="17524" y="134"/>
                    <a:pt x="17549" y="134"/>
                    <a:pt x="17576" y="125"/>
                  </a:cubicBezTo>
                  <a:close/>
                  <a:moveTo>
                    <a:pt x="1905" y="0"/>
                  </a:moveTo>
                  <a:lnTo>
                    <a:pt x="1905" y="50"/>
                  </a:lnTo>
                  <a:cubicBezTo>
                    <a:pt x="1337" y="3476"/>
                    <a:pt x="702" y="7352"/>
                    <a:pt x="17" y="11445"/>
                  </a:cubicBezTo>
                  <a:lnTo>
                    <a:pt x="0" y="11529"/>
                  </a:lnTo>
                  <a:lnTo>
                    <a:pt x="100" y="11529"/>
                  </a:lnTo>
                  <a:cubicBezTo>
                    <a:pt x="5932" y="11546"/>
                    <a:pt x="11312" y="11579"/>
                    <a:pt x="15706" y="11596"/>
                  </a:cubicBezTo>
                  <a:lnTo>
                    <a:pt x="15773" y="11596"/>
                  </a:lnTo>
                  <a:lnTo>
                    <a:pt x="15773" y="11546"/>
                  </a:lnTo>
                  <a:cubicBezTo>
                    <a:pt x="16324" y="8087"/>
                    <a:pt x="16792" y="5213"/>
                    <a:pt x="17110" y="3225"/>
                  </a:cubicBezTo>
                  <a:cubicBezTo>
                    <a:pt x="17260" y="2239"/>
                    <a:pt x="17377" y="1454"/>
                    <a:pt x="17461" y="919"/>
                  </a:cubicBezTo>
                  <a:cubicBezTo>
                    <a:pt x="17511" y="668"/>
                    <a:pt x="17544" y="468"/>
                    <a:pt x="17561" y="318"/>
                  </a:cubicBezTo>
                  <a:cubicBezTo>
                    <a:pt x="17574" y="209"/>
                    <a:pt x="17577" y="145"/>
                    <a:pt x="17577" y="124"/>
                  </a:cubicBezTo>
                  <a:lnTo>
                    <a:pt x="17577" y="124"/>
                  </a:lnTo>
                  <a:cubicBezTo>
                    <a:pt x="17583" y="122"/>
                    <a:pt x="17589" y="120"/>
                    <a:pt x="17594" y="117"/>
                  </a:cubicBezTo>
                  <a:lnTo>
                    <a:pt x="17310" y="117"/>
                  </a:lnTo>
                  <a:lnTo>
                    <a:pt x="16458" y="100"/>
                  </a:lnTo>
                  <a:lnTo>
                    <a:pt x="13267" y="67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20;p40"/>
            <p:cNvSpPr/>
            <p:nvPr/>
          </p:nvSpPr>
          <p:spPr>
            <a:xfrm>
              <a:off x="7418102" y="2472223"/>
              <a:ext cx="46081" cy="264749"/>
            </a:xfrm>
            <a:custGeom>
              <a:avLst/>
              <a:gdLst/>
              <a:ahLst/>
              <a:cxnLst/>
              <a:rect l="l" t="t" r="r" b="b"/>
              <a:pathLst>
                <a:path w="1437" h="8256" extrusionOk="0">
                  <a:moveTo>
                    <a:pt x="1386" y="1"/>
                  </a:moveTo>
                  <a:cubicBezTo>
                    <a:pt x="1350" y="1"/>
                    <a:pt x="1018" y="1849"/>
                    <a:pt x="635" y="4111"/>
                  </a:cubicBezTo>
                  <a:cubicBezTo>
                    <a:pt x="267" y="6400"/>
                    <a:pt x="0" y="8255"/>
                    <a:pt x="33" y="8255"/>
                  </a:cubicBezTo>
                  <a:cubicBezTo>
                    <a:pt x="34" y="8255"/>
                    <a:pt x="34" y="8255"/>
                    <a:pt x="34" y="8255"/>
                  </a:cubicBezTo>
                  <a:cubicBezTo>
                    <a:pt x="87" y="8255"/>
                    <a:pt x="419" y="6407"/>
                    <a:pt x="785" y="4145"/>
                  </a:cubicBezTo>
                  <a:cubicBezTo>
                    <a:pt x="1170" y="1856"/>
                    <a:pt x="1437" y="1"/>
                    <a:pt x="1387" y="1"/>
                  </a:cubicBezTo>
                  <a:cubicBezTo>
                    <a:pt x="1387" y="1"/>
                    <a:pt x="1387" y="1"/>
                    <a:pt x="13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21;p40"/>
            <p:cNvSpPr/>
            <p:nvPr/>
          </p:nvSpPr>
          <p:spPr>
            <a:xfrm>
              <a:off x="7473290" y="2483479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1"/>
                  </a:moveTo>
                  <a:cubicBezTo>
                    <a:pt x="1283" y="1"/>
                    <a:pt x="951" y="1732"/>
                    <a:pt x="602" y="3877"/>
                  </a:cubicBezTo>
                  <a:cubicBezTo>
                    <a:pt x="251" y="6033"/>
                    <a:pt x="0" y="7787"/>
                    <a:pt x="33" y="7804"/>
                  </a:cubicBezTo>
                  <a:cubicBezTo>
                    <a:pt x="84" y="7804"/>
                    <a:pt x="401" y="6066"/>
                    <a:pt x="752" y="3911"/>
                  </a:cubicBezTo>
                  <a:cubicBezTo>
                    <a:pt x="1103" y="1755"/>
                    <a:pt x="1370" y="1"/>
                    <a:pt x="1320" y="1"/>
                  </a:cubicBezTo>
                  <a:cubicBezTo>
                    <a:pt x="1320" y="1"/>
                    <a:pt x="1320" y="1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22;p40"/>
            <p:cNvSpPr/>
            <p:nvPr/>
          </p:nvSpPr>
          <p:spPr>
            <a:xfrm>
              <a:off x="7531685" y="2478669"/>
              <a:ext cx="43419" cy="250255"/>
            </a:xfrm>
            <a:custGeom>
              <a:avLst/>
              <a:gdLst/>
              <a:ahLst/>
              <a:cxnLst/>
              <a:rect l="l" t="t" r="r" b="b"/>
              <a:pathLst>
                <a:path w="1354" h="7804" extrusionOk="0">
                  <a:moveTo>
                    <a:pt x="1320" y="0"/>
                  </a:moveTo>
                  <a:cubicBezTo>
                    <a:pt x="1267" y="0"/>
                    <a:pt x="951" y="1748"/>
                    <a:pt x="602" y="3894"/>
                  </a:cubicBezTo>
                  <a:cubicBezTo>
                    <a:pt x="251" y="6049"/>
                    <a:pt x="0" y="7803"/>
                    <a:pt x="34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03" y="1755"/>
                    <a:pt x="1354" y="1"/>
                    <a:pt x="1320" y="1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3;p40"/>
            <p:cNvSpPr/>
            <p:nvPr/>
          </p:nvSpPr>
          <p:spPr>
            <a:xfrm>
              <a:off x="7586874" y="2482421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0"/>
                  </a:moveTo>
                  <a:cubicBezTo>
                    <a:pt x="1284" y="0"/>
                    <a:pt x="968" y="1748"/>
                    <a:pt x="602" y="3894"/>
                  </a:cubicBezTo>
                  <a:cubicBezTo>
                    <a:pt x="251" y="6049"/>
                    <a:pt x="0" y="7787"/>
                    <a:pt x="50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20" y="1755"/>
                    <a:pt x="1370" y="0"/>
                    <a:pt x="1320" y="0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4;p40"/>
            <p:cNvSpPr/>
            <p:nvPr/>
          </p:nvSpPr>
          <p:spPr>
            <a:xfrm>
              <a:off x="7649020" y="2488834"/>
              <a:ext cx="43419" cy="250800"/>
            </a:xfrm>
            <a:custGeom>
              <a:avLst/>
              <a:gdLst/>
              <a:ahLst/>
              <a:cxnLst/>
              <a:rect l="l" t="t" r="r" b="b"/>
              <a:pathLst>
                <a:path w="1354" h="7821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1270" y="1"/>
                    <a:pt x="953" y="1739"/>
                    <a:pt x="602" y="3894"/>
                  </a:cubicBezTo>
                  <a:cubicBezTo>
                    <a:pt x="251" y="6049"/>
                    <a:pt x="0" y="7804"/>
                    <a:pt x="34" y="7821"/>
                  </a:cubicBezTo>
                  <a:cubicBezTo>
                    <a:pt x="67" y="7821"/>
                    <a:pt x="401" y="6083"/>
                    <a:pt x="752" y="3927"/>
                  </a:cubicBezTo>
                  <a:cubicBezTo>
                    <a:pt x="1103" y="1772"/>
                    <a:pt x="1354" y="18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5;p40"/>
            <p:cNvSpPr/>
            <p:nvPr/>
          </p:nvSpPr>
          <p:spPr>
            <a:xfrm>
              <a:off x="7697763" y="2485114"/>
              <a:ext cx="43451" cy="250255"/>
            </a:xfrm>
            <a:custGeom>
              <a:avLst/>
              <a:gdLst/>
              <a:ahLst/>
              <a:cxnLst/>
              <a:rect l="l" t="t" r="r" b="b"/>
              <a:pathLst>
                <a:path w="1355" h="7804" extrusionOk="0">
                  <a:moveTo>
                    <a:pt x="1321" y="0"/>
                  </a:moveTo>
                  <a:cubicBezTo>
                    <a:pt x="1287" y="0"/>
                    <a:pt x="953" y="1738"/>
                    <a:pt x="602" y="3893"/>
                  </a:cubicBezTo>
                  <a:cubicBezTo>
                    <a:pt x="252" y="6049"/>
                    <a:pt x="1" y="7803"/>
                    <a:pt x="34" y="7803"/>
                  </a:cubicBezTo>
                  <a:cubicBezTo>
                    <a:pt x="35" y="7803"/>
                    <a:pt x="35" y="7803"/>
                    <a:pt x="35" y="7803"/>
                  </a:cubicBezTo>
                  <a:cubicBezTo>
                    <a:pt x="88" y="7803"/>
                    <a:pt x="404" y="6072"/>
                    <a:pt x="753" y="3927"/>
                  </a:cubicBezTo>
                  <a:cubicBezTo>
                    <a:pt x="1104" y="1771"/>
                    <a:pt x="1354" y="17"/>
                    <a:pt x="13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6;p40"/>
            <p:cNvSpPr/>
            <p:nvPr/>
          </p:nvSpPr>
          <p:spPr>
            <a:xfrm>
              <a:off x="7091783" y="2472768"/>
              <a:ext cx="719082" cy="357970"/>
            </a:xfrm>
            <a:custGeom>
              <a:avLst/>
              <a:gdLst/>
              <a:ahLst/>
              <a:cxnLst/>
              <a:rect l="l" t="t" r="r" b="b"/>
              <a:pathLst>
                <a:path w="22424" h="11163" extrusionOk="0">
                  <a:moveTo>
                    <a:pt x="468" y="1"/>
                  </a:moveTo>
                  <a:cubicBezTo>
                    <a:pt x="184" y="1"/>
                    <a:pt x="1" y="268"/>
                    <a:pt x="134" y="485"/>
                  </a:cubicBezTo>
                  <a:lnTo>
                    <a:pt x="6500" y="11162"/>
                  </a:lnTo>
                  <a:lnTo>
                    <a:pt x="22423" y="11162"/>
                  </a:lnTo>
                  <a:lnTo>
                    <a:pt x="15991" y="185"/>
                  </a:lnTo>
                  <a:cubicBezTo>
                    <a:pt x="15907" y="68"/>
                    <a:pt x="15790" y="1"/>
                    <a:pt x="15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7;p40"/>
            <p:cNvSpPr/>
            <p:nvPr/>
          </p:nvSpPr>
          <p:spPr>
            <a:xfrm>
              <a:off x="7554710" y="2456703"/>
              <a:ext cx="843920" cy="396867"/>
            </a:xfrm>
            <a:custGeom>
              <a:avLst/>
              <a:gdLst/>
              <a:ahLst/>
              <a:cxnLst/>
              <a:rect l="l" t="t" r="r" b="b"/>
              <a:pathLst>
                <a:path w="26317" h="12376" extrusionOk="0">
                  <a:moveTo>
                    <a:pt x="21421" y="0"/>
                  </a:moveTo>
                  <a:cubicBezTo>
                    <a:pt x="21421" y="0"/>
                    <a:pt x="18581" y="7269"/>
                    <a:pt x="17829" y="7336"/>
                  </a:cubicBezTo>
                  <a:cubicBezTo>
                    <a:pt x="17327" y="7381"/>
                    <a:pt x="16820" y="7402"/>
                    <a:pt x="16315" y="7402"/>
                  </a:cubicBezTo>
                  <a:cubicBezTo>
                    <a:pt x="12567" y="7402"/>
                    <a:pt x="8885" y="6266"/>
                    <a:pt x="7486" y="5765"/>
                  </a:cubicBezTo>
                  <a:cubicBezTo>
                    <a:pt x="7336" y="5598"/>
                    <a:pt x="7152" y="5381"/>
                    <a:pt x="6935" y="5113"/>
                  </a:cubicBezTo>
                  <a:cubicBezTo>
                    <a:pt x="6768" y="4879"/>
                    <a:pt x="6634" y="4629"/>
                    <a:pt x="6551" y="4345"/>
                  </a:cubicBezTo>
                  <a:cubicBezTo>
                    <a:pt x="6417" y="4011"/>
                    <a:pt x="6350" y="3660"/>
                    <a:pt x="6317" y="3309"/>
                  </a:cubicBezTo>
                  <a:cubicBezTo>
                    <a:pt x="6328" y="3082"/>
                    <a:pt x="6147" y="2932"/>
                    <a:pt x="5972" y="2932"/>
                  </a:cubicBezTo>
                  <a:cubicBezTo>
                    <a:pt x="5889" y="2932"/>
                    <a:pt x="5808" y="2966"/>
                    <a:pt x="5748" y="3041"/>
                  </a:cubicBezTo>
                  <a:cubicBezTo>
                    <a:pt x="5565" y="3275"/>
                    <a:pt x="5515" y="4178"/>
                    <a:pt x="5932" y="5163"/>
                  </a:cubicBezTo>
                  <a:cubicBezTo>
                    <a:pt x="6084" y="5515"/>
                    <a:pt x="5987" y="5638"/>
                    <a:pt x="5775" y="5638"/>
                  </a:cubicBezTo>
                  <a:cubicBezTo>
                    <a:pt x="5403" y="5638"/>
                    <a:pt x="4679" y="5261"/>
                    <a:pt x="4328" y="5080"/>
                  </a:cubicBezTo>
                  <a:cubicBezTo>
                    <a:pt x="3826" y="4829"/>
                    <a:pt x="2277" y="4135"/>
                    <a:pt x="1911" y="4135"/>
                  </a:cubicBezTo>
                  <a:cubicBezTo>
                    <a:pt x="1887" y="4135"/>
                    <a:pt x="1869" y="4138"/>
                    <a:pt x="1855" y="4144"/>
                  </a:cubicBezTo>
                  <a:cubicBezTo>
                    <a:pt x="1538" y="4295"/>
                    <a:pt x="1638" y="4662"/>
                    <a:pt x="2190" y="4929"/>
                  </a:cubicBezTo>
                  <a:cubicBezTo>
                    <a:pt x="2741" y="5180"/>
                    <a:pt x="4328" y="6082"/>
                    <a:pt x="4161" y="6350"/>
                  </a:cubicBezTo>
                  <a:cubicBezTo>
                    <a:pt x="4148" y="6376"/>
                    <a:pt x="4112" y="6387"/>
                    <a:pt x="4060" y="6387"/>
                  </a:cubicBezTo>
                  <a:cubicBezTo>
                    <a:pt x="3535" y="6387"/>
                    <a:pt x="1271" y="5214"/>
                    <a:pt x="1271" y="5214"/>
                  </a:cubicBezTo>
                  <a:cubicBezTo>
                    <a:pt x="1271" y="5214"/>
                    <a:pt x="996" y="5008"/>
                    <a:pt x="767" y="5008"/>
                  </a:cubicBezTo>
                  <a:cubicBezTo>
                    <a:pt x="676" y="5008"/>
                    <a:pt x="592" y="5040"/>
                    <a:pt x="535" y="5130"/>
                  </a:cubicBezTo>
                  <a:cubicBezTo>
                    <a:pt x="185" y="5698"/>
                    <a:pt x="3209" y="7001"/>
                    <a:pt x="3510" y="7118"/>
                  </a:cubicBezTo>
                  <a:cubicBezTo>
                    <a:pt x="3682" y="7190"/>
                    <a:pt x="3583" y="7423"/>
                    <a:pt x="3424" y="7423"/>
                  </a:cubicBezTo>
                  <a:cubicBezTo>
                    <a:pt x="3398" y="7423"/>
                    <a:pt x="3371" y="7416"/>
                    <a:pt x="3342" y="7402"/>
                  </a:cubicBezTo>
                  <a:cubicBezTo>
                    <a:pt x="3163" y="7319"/>
                    <a:pt x="1429" y="6357"/>
                    <a:pt x="627" y="6357"/>
                  </a:cubicBezTo>
                  <a:cubicBezTo>
                    <a:pt x="459" y="6357"/>
                    <a:pt x="332" y="6399"/>
                    <a:pt x="268" y="6500"/>
                  </a:cubicBezTo>
                  <a:cubicBezTo>
                    <a:pt x="1" y="6951"/>
                    <a:pt x="2758" y="7586"/>
                    <a:pt x="3109" y="8171"/>
                  </a:cubicBezTo>
                  <a:cubicBezTo>
                    <a:pt x="3175" y="8278"/>
                    <a:pt x="3143" y="8320"/>
                    <a:pt x="3047" y="8320"/>
                  </a:cubicBezTo>
                  <a:cubicBezTo>
                    <a:pt x="2710" y="8320"/>
                    <a:pt x="1582" y="7811"/>
                    <a:pt x="1063" y="7811"/>
                  </a:cubicBezTo>
                  <a:cubicBezTo>
                    <a:pt x="944" y="7811"/>
                    <a:pt x="857" y="7838"/>
                    <a:pt x="819" y="7904"/>
                  </a:cubicBezTo>
                  <a:cubicBezTo>
                    <a:pt x="719" y="8054"/>
                    <a:pt x="686" y="8188"/>
                    <a:pt x="2173" y="8722"/>
                  </a:cubicBezTo>
                  <a:cubicBezTo>
                    <a:pt x="3259" y="9073"/>
                    <a:pt x="4362" y="9357"/>
                    <a:pt x="5464" y="9574"/>
                  </a:cubicBezTo>
                  <a:lnTo>
                    <a:pt x="5464" y="9591"/>
                  </a:lnTo>
                  <a:cubicBezTo>
                    <a:pt x="5464" y="9591"/>
                    <a:pt x="11725" y="12376"/>
                    <a:pt x="16913" y="12376"/>
                  </a:cubicBezTo>
                  <a:cubicBezTo>
                    <a:pt x="19507" y="12376"/>
                    <a:pt x="21833" y="11680"/>
                    <a:pt x="22975" y="9591"/>
                  </a:cubicBezTo>
                  <a:cubicBezTo>
                    <a:pt x="24278" y="7219"/>
                    <a:pt x="25398" y="4762"/>
                    <a:pt x="26317" y="2223"/>
                  </a:cubicBezTo>
                  <a:lnTo>
                    <a:pt x="21421" y="0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8;p40"/>
            <p:cNvSpPr/>
            <p:nvPr/>
          </p:nvSpPr>
          <p:spPr>
            <a:xfrm>
              <a:off x="8213761" y="2216677"/>
              <a:ext cx="259875" cy="354731"/>
            </a:xfrm>
            <a:custGeom>
              <a:avLst/>
              <a:gdLst/>
              <a:ahLst/>
              <a:cxnLst/>
              <a:rect l="l" t="t" r="r" b="b"/>
              <a:pathLst>
                <a:path w="8104" h="11062" extrusionOk="0">
                  <a:moveTo>
                    <a:pt x="3342" y="0"/>
                  </a:moveTo>
                  <a:lnTo>
                    <a:pt x="0" y="8488"/>
                  </a:lnTo>
                  <a:lnTo>
                    <a:pt x="5949" y="11061"/>
                  </a:lnTo>
                  <a:cubicBezTo>
                    <a:pt x="5949" y="11061"/>
                    <a:pt x="8104" y="2089"/>
                    <a:pt x="33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29;p40"/>
            <p:cNvSpPr/>
            <p:nvPr/>
          </p:nvSpPr>
          <p:spPr>
            <a:xfrm>
              <a:off x="8185894" y="2223636"/>
              <a:ext cx="219181" cy="347772"/>
            </a:xfrm>
            <a:custGeom>
              <a:avLst/>
              <a:gdLst/>
              <a:ahLst/>
              <a:cxnLst/>
              <a:rect l="l" t="t" r="r" b="b"/>
              <a:pathLst>
                <a:path w="6835" h="10845" extrusionOk="0">
                  <a:moveTo>
                    <a:pt x="4495" y="0"/>
                  </a:moveTo>
                  <a:cubicBezTo>
                    <a:pt x="4328" y="0"/>
                    <a:pt x="4161" y="34"/>
                    <a:pt x="3994" y="101"/>
                  </a:cubicBezTo>
                  <a:cubicBezTo>
                    <a:pt x="3409" y="301"/>
                    <a:pt x="2924" y="702"/>
                    <a:pt x="2574" y="1220"/>
                  </a:cubicBezTo>
                  <a:cubicBezTo>
                    <a:pt x="2340" y="1571"/>
                    <a:pt x="2156" y="1955"/>
                    <a:pt x="2005" y="2356"/>
                  </a:cubicBezTo>
                  <a:cubicBezTo>
                    <a:pt x="1838" y="2774"/>
                    <a:pt x="1688" y="3242"/>
                    <a:pt x="1521" y="3710"/>
                  </a:cubicBezTo>
                  <a:cubicBezTo>
                    <a:pt x="1170" y="4679"/>
                    <a:pt x="802" y="5715"/>
                    <a:pt x="401" y="6834"/>
                  </a:cubicBezTo>
                  <a:cubicBezTo>
                    <a:pt x="268" y="7202"/>
                    <a:pt x="134" y="7569"/>
                    <a:pt x="17" y="7920"/>
                  </a:cubicBezTo>
                  <a:lnTo>
                    <a:pt x="0" y="7987"/>
                  </a:lnTo>
                  <a:lnTo>
                    <a:pt x="67" y="8020"/>
                  </a:lnTo>
                  <a:cubicBezTo>
                    <a:pt x="1955" y="8822"/>
                    <a:pt x="3643" y="9541"/>
                    <a:pt x="4863" y="10059"/>
                  </a:cubicBezTo>
                  <a:lnTo>
                    <a:pt x="6300" y="10644"/>
                  </a:lnTo>
                  <a:cubicBezTo>
                    <a:pt x="6450" y="10710"/>
                    <a:pt x="6584" y="10761"/>
                    <a:pt x="6684" y="10794"/>
                  </a:cubicBezTo>
                  <a:cubicBezTo>
                    <a:pt x="6734" y="10827"/>
                    <a:pt x="6784" y="10827"/>
                    <a:pt x="6818" y="10844"/>
                  </a:cubicBezTo>
                  <a:lnTo>
                    <a:pt x="6834" y="10844"/>
                  </a:lnTo>
                  <a:cubicBezTo>
                    <a:pt x="6784" y="10811"/>
                    <a:pt x="6751" y="10794"/>
                    <a:pt x="6701" y="10777"/>
                  </a:cubicBezTo>
                  <a:lnTo>
                    <a:pt x="6316" y="10593"/>
                  </a:lnTo>
                  <a:lnTo>
                    <a:pt x="4913" y="9959"/>
                  </a:lnTo>
                  <a:lnTo>
                    <a:pt x="186" y="7916"/>
                  </a:lnTo>
                  <a:lnTo>
                    <a:pt x="186" y="7916"/>
                  </a:lnTo>
                  <a:cubicBezTo>
                    <a:pt x="298" y="7582"/>
                    <a:pt x="425" y="7233"/>
                    <a:pt x="552" y="6884"/>
                  </a:cubicBezTo>
                  <a:cubicBezTo>
                    <a:pt x="936" y="5765"/>
                    <a:pt x="1304" y="4712"/>
                    <a:pt x="1655" y="3760"/>
                  </a:cubicBezTo>
                  <a:cubicBezTo>
                    <a:pt x="1822" y="3275"/>
                    <a:pt x="1955" y="2807"/>
                    <a:pt x="2122" y="2390"/>
                  </a:cubicBezTo>
                  <a:cubicBezTo>
                    <a:pt x="2256" y="2005"/>
                    <a:pt x="2440" y="1638"/>
                    <a:pt x="2674" y="1287"/>
                  </a:cubicBezTo>
                  <a:cubicBezTo>
                    <a:pt x="2991" y="769"/>
                    <a:pt x="3459" y="368"/>
                    <a:pt x="4027" y="151"/>
                  </a:cubicBezTo>
                  <a:cubicBezTo>
                    <a:pt x="4228" y="84"/>
                    <a:pt x="4445" y="34"/>
                    <a:pt x="4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730;p40"/>
          <p:cNvGrpSpPr/>
          <p:nvPr/>
        </p:nvGrpSpPr>
        <p:grpSpPr>
          <a:xfrm>
            <a:off x="770472" y="900113"/>
            <a:ext cx="1755900" cy="3513113"/>
            <a:chOff x="760216" y="1734895"/>
            <a:chExt cx="1359886" cy="2949793"/>
          </a:xfrm>
        </p:grpSpPr>
        <p:sp>
          <p:nvSpPr>
            <p:cNvPr id="77" name="Google Shape;1731;p40"/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32;p40"/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33;p40"/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34;p40"/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5;p40"/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6;p40"/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7;p40"/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8;p40"/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9;p40"/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40;p40"/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41;p40"/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42;p40"/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43;p40"/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44;p40"/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45;p40"/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46;p40"/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47;p40"/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48;p40"/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49;p40"/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50;p40"/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51;p40"/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52;p40"/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3;p40"/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54;p40"/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55;p40"/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56;p40"/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57;p40"/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58;p40"/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9;p40"/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60;p40"/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61;p40"/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62;p40"/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63;p40"/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64;p40"/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65;p40"/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66;p40"/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67;p40"/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68;p40"/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69;p40"/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70;p40"/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71;p40"/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72;p40"/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73;p40"/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74;p40"/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75;p40"/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76;p40"/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77;p40"/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78;p40"/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79;p40"/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80;p40"/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81;p40"/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82;p40"/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3;p40"/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84;p40"/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85;p40"/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86;p40"/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87;p40"/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88;p40"/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89;p40"/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90;p40"/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91;p40"/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92;p40"/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93;p40"/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94;p40"/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95;p40"/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96;p40"/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97;p40"/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98;p40"/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99;p40"/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00;p40"/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01;p40"/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02;p40"/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03;p40"/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04;p40"/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05;p40"/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06;p40"/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07;p40"/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08;p40"/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09;p40"/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10;p40"/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11;p40"/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12;p40"/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" name="Picture 15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40" y="1192640"/>
            <a:ext cx="4096544" cy="25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3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821;p41"/>
          <p:cNvGrpSpPr/>
          <p:nvPr/>
        </p:nvGrpSpPr>
        <p:grpSpPr>
          <a:xfrm>
            <a:off x="0" y="1102365"/>
            <a:ext cx="3521236" cy="3529918"/>
            <a:chOff x="-393843" y="1145227"/>
            <a:chExt cx="3521236" cy="3529918"/>
          </a:xfrm>
        </p:grpSpPr>
        <p:sp>
          <p:nvSpPr>
            <p:cNvPr id="4" name="Google Shape;1822;p41"/>
            <p:cNvSpPr/>
            <p:nvPr/>
          </p:nvSpPr>
          <p:spPr>
            <a:xfrm>
              <a:off x="1073634" y="3148694"/>
              <a:ext cx="1095690" cy="212192"/>
            </a:xfrm>
            <a:custGeom>
              <a:avLst/>
              <a:gdLst/>
              <a:ahLst/>
              <a:cxnLst/>
              <a:rect l="l" t="t" r="r" b="b"/>
              <a:pathLst>
                <a:path w="32810" h="6354" extrusionOk="0">
                  <a:moveTo>
                    <a:pt x="1" y="0"/>
                  </a:moveTo>
                  <a:lnTo>
                    <a:pt x="1" y="6354"/>
                  </a:lnTo>
                  <a:lnTo>
                    <a:pt x="32810" y="6354"/>
                  </a:lnTo>
                  <a:lnTo>
                    <a:pt x="3281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23;p41"/>
            <p:cNvSpPr/>
            <p:nvPr/>
          </p:nvSpPr>
          <p:spPr>
            <a:xfrm>
              <a:off x="390539" y="2985826"/>
              <a:ext cx="648865" cy="31625"/>
            </a:xfrm>
            <a:custGeom>
              <a:avLst/>
              <a:gdLst/>
              <a:ahLst/>
              <a:cxnLst/>
              <a:rect l="l" t="t" r="r" b="b"/>
              <a:pathLst>
                <a:path w="19430" h="947" extrusionOk="0">
                  <a:moveTo>
                    <a:pt x="1" y="0"/>
                  </a:moveTo>
                  <a:lnTo>
                    <a:pt x="1" y="947"/>
                  </a:lnTo>
                  <a:lnTo>
                    <a:pt x="19429" y="947"/>
                  </a:lnTo>
                  <a:lnTo>
                    <a:pt x="194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24;p41"/>
            <p:cNvSpPr/>
            <p:nvPr/>
          </p:nvSpPr>
          <p:spPr>
            <a:xfrm>
              <a:off x="645042" y="2561476"/>
              <a:ext cx="616705" cy="455975"/>
            </a:xfrm>
            <a:custGeom>
              <a:avLst/>
              <a:gdLst/>
              <a:ahLst/>
              <a:cxnLst/>
              <a:rect l="l" t="t" r="r" b="b"/>
              <a:pathLst>
                <a:path w="18467" h="13654" extrusionOk="0">
                  <a:moveTo>
                    <a:pt x="3305" y="1"/>
                  </a:moveTo>
                  <a:lnTo>
                    <a:pt x="0" y="13654"/>
                  </a:lnTo>
                  <a:lnTo>
                    <a:pt x="14824" y="13654"/>
                  </a:lnTo>
                  <a:lnTo>
                    <a:pt x="184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25;p41"/>
            <p:cNvSpPr/>
            <p:nvPr/>
          </p:nvSpPr>
          <p:spPr>
            <a:xfrm>
              <a:off x="675031" y="2582916"/>
              <a:ext cx="558298" cy="400272"/>
            </a:xfrm>
            <a:custGeom>
              <a:avLst/>
              <a:gdLst/>
              <a:ahLst/>
              <a:cxnLst/>
              <a:rect l="l" t="t" r="r" b="b"/>
              <a:pathLst>
                <a:path w="16718" h="11986" extrusionOk="0">
                  <a:moveTo>
                    <a:pt x="3097" y="1"/>
                  </a:moveTo>
                  <a:lnTo>
                    <a:pt x="1" y="11985"/>
                  </a:lnTo>
                  <a:lnTo>
                    <a:pt x="13557" y="11985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26;p41"/>
            <p:cNvSpPr/>
            <p:nvPr/>
          </p:nvSpPr>
          <p:spPr>
            <a:xfrm>
              <a:off x="2152693" y="3111191"/>
              <a:ext cx="32727" cy="1563955"/>
            </a:xfrm>
            <a:custGeom>
              <a:avLst/>
              <a:gdLst/>
              <a:ahLst/>
              <a:cxnLst/>
              <a:rect l="l" t="t" r="r" b="b"/>
              <a:pathLst>
                <a:path w="980" h="46832" extrusionOk="0">
                  <a:moveTo>
                    <a:pt x="0" y="0"/>
                  </a:moveTo>
                  <a:lnTo>
                    <a:pt x="0" y="46831"/>
                  </a:lnTo>
                  <a:lnTo>
                    <a:pt x="979" y="46831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27;p41"/>
            <p:cNvSpPr/>
            <p:nvPr/>
          </p:nvSpPr>
          <p:spPr>
            <a:xfrm>
              <a:off x="2185387" y="3115466"/>
              <a:ext cx="32694" cy="1559680"/>
            </a:xfrm>
            <a:custGeom>
              <a:avLst/>
              <a:gdLst/>
              <a:ahLst/>
              <a:cxnLst/>
              <a:rect l="l" t="t" r="r" b="b"/>
              <a:pathLst>
                <a:path w="979" h="46704" extrusionOk="0">
                  <a:moveTo>
                    <a:pt x="0" y="1"/>
                  </a:moveTo>
                  <a:lnTo>
                    <a:pt x="0" y="46703"/>
                  </a:lnTo>
                  <a:lnTo>
                    <a:pt x="979" y="4670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28;p41"/>
            <p:cNvSpPr/>
            <p:nvPr/>
          </p:nvSpPr>
          <p:spPr>
            <a:xfrm>
              <a:off x="-7529" y="3020123"/>
              <a:ext cx="2489230" cy="128604"/>
            </a:xfrm>
            <a:custGeom>
              <a:avLst/>
              <a:gdLst/>
              <a:ahLst/>
              <a:cxnLst/>
              <a:rect l="l" t="t" r="r" b="b"/>
              <a:pathLst>
                <a:path w="74539" h="3851" extrusionOk="0">
                  <a:moveTo>
                    <a:pt x="0" y="0"/>
                  </a:moveTo>
                  <a:lnTo>
                    <a:pt x="0" y="3850"/>
                  </a:lnTo>
                  <a:lnTo>
                    <a:pt x="74538" y="3850"/>
                  </a:lnTo>
                  <a:lnTo>
                    <a:pt x="7453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29;p41"/>
            <p:cNvSpPr/>
            <p:nvPr/>
          </p:nvSpPr>
          <p:spPr>
            <a:xfrm>
              <a:off x="1613163" y="3215651"/>
              <a:ext cx="56838" cy="48823"/>
            </a:xfrm>
            <a:custGeom>
              <a:avLst/>
              <a:gdLst/>
              <a:ahLst/>
              <a:cxnLst/>
              <a:rect l="l" t="t" r="r" b="b"/>
              <a:pathLst>
                <a:path w="1702" h="1462" extrusionOk="0">
                  <a:moveTo>
                    <a:pt x="979" y="1"/>
                  </a:moveTo>
                  <a:cubicBezTo>
                    <a:pt x="322" y="1"/>
                    <a:pt x="1" y="787"/>
                    <a:pt x="450" y="1252"/>
                  </a:cubicBezTo>
                  <a:cubicBezTo>
                    <a:pt x="599" y="1396"/>
                    <a:pt x="781" y="1461"/>
                    <a:pt x="960" y="1461"/>
                  </a:cubicBezTo>
                  <a:cubicBezTo>
                    <a:pt x="1338" y="1461"/>
                    <a:pt x="1701" y="1170"/>
                    <a:pt x="1701" y="723"/>
                  </a:cubicBezTo>
                  <a:cubicBezTo>
                    <a:pt x="1701" y="322"/>
                    <a:pt x="1380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30;p41"/>
            <p:cNvSpPr/>
            <p:nvPr/>
          </p:nvSpPr>
          <p:spPr>
            <a:xfrm>
              <a:off x="-390069" y="2671312"/>
              <a:ext cx="994403" cy="1114458"/>
            </a:xfrm>
            <a:custGeom>
              <a:avLst/>
              <a:gdLst/>
              <a:ahLst/>
              <a:cxnLst/>
              <a:rect l="l" t="t" r="r" b="b"/>
              <a:pathLst>
                <a:path w="29777" h="33372" extrusionOk="0">
                  <a:moveTo>
                    <a:pt x="3482" y="1"/>
                  </a:moveTo>
                  <a:cubicBezTo>
                    <a:pt x="1476" y="1"/>
                    <a:pt x="0" y="1894"/>
                    <a:pt x="482" y="3835"/>
                  </a:cubicBezTo>
                  <a:lnTo>
                    <a:pt x="7156" y="31013"/>
                  </a:lnTo>
                  <a:cubicBezTo>
                    <a:pt x="7490" y="32397"/>
                    <a:pt x="8740" y="33371"/>
                    <a:pt x="10153" y="33371"/>
                  </a:cubicBezTo>
                  <a:cubicBezTo>
                    <a:pt x="10165" y="33371"/>
                    <a:pt x="10176" y="33371"/>
                    <a:pt x="10188" y="33371"/>
                  </a:cubicBezTo>
                  <a:lnTo>
                    <a:pt x="26311" y="33211"/>
                  </a:lnTo>
                  <a:cubicBezTo>
                    <a:pt x="28333" y="33195"/>
                    <a:pt x="29777" y="31285"/>
                    <a:pt x="29280" y="29344"/>
                  </a:cubicBezTo>
                  <a:lnTo>
                    <a:pt x="22269" y="2327"/>
                  </a:lnTo>
                  <a:cubicBezTo>
                    <a:pt x="21900" y="963"/>
                    <a:pt x="20680" y="1"/>
                    <a:pt x="19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31;p41"/>
            <p:cNvSpPr/>
            <p:nvPr/>
          </p:nvSpPr>
          <p:spPr>
            <a:xfrm>
              <a:off x="-393843" y="2671312"/>
              <a:ext cx="431330" cy="1114458"/>
            </a:xfrm>
            <a:custGeom>
              <a:avLst/>
              <a:gdLst/>
              <a:ahLst/>
              <a:cxnLst/>
              <a:rect l="l" t="t" r="r" b="b"/>
              <a:pathLst>
                <a:path w="12916" h="33372" extrusionOk="0">
                  <a:moveTo>
                    <a:pt x="3691" y="1"/>
                  </a:moveTo>
                  <a:cubicBezTo>
                    <a:pt x="1557" y="1"/>
                    <a:pt x="1" y="1990"/>
                    <a:pt x="498" y="4060"/>
                  </a:cubicBezTo>
                  <a:lnTo>
                    <a:pt x="7606" y="33371"/>
                  </a:lnTo>
                  <a:lnTo>
                    <a:pt x="12916" y="33371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32;p41"/>
            <p:cNvSpPr/>
            <p:nvPr/>
          </p:nvSpPr>
          <p:spPr>
            <a:xfrm>
              <a:off x="104444" y="3502848"/>
              <a:ext cx="721699" cy="283457"/>
            </a:xfrm>
            <a:custGeom>
              <a:avLst/>
              <a:gdLst/>
              <a:ahLst/>
              <a:cxnLst/>
              <a:rect l="l" t="t" r="r" b="b"/>
              <a:pathLst>
                <a:path w="21611" h="8488" extrusionOk="0">
                  <a:moveTo>
                    <a:pt x="2968" y="0"/>
                  </a:moveTo>
                  <a:cubicBezTo>
                    <a:pt x="1332" y="0"/>
                    <a:pt x="0" y="1332"/>
                    <a:pt x="0" y="2968"/>
                  </a:cubicBezTo>
                  <a:lnTo>
                    <a:pt x="0" y="5519"/>
                  </a:lnTo>
                  <a:cubicBezTo>
                    <a:pt x="0" y="7156"/>
                    <a:pt x="1332" y="8487"/>
                    <a:pt x="2968" y="8487"/>
                  </a:cubicBezTo>
                  <a:lnTo>
                    <a:pt x="18643" y="8487"/>
                  </a:lnTo>
                  <a:cubicBezTo>
                    <a:pt x="20279" y="8487"/>
                    <a:pt x="21611" y="7156"/>
                    <a:pt x="21611" y="5519"/>
                  </a:cubicBezTo>
                  <a:lnTo>
                    <a:pt x="21611" y="2968"/>
                  </a:lnTo>
                  <a:cubicBezTo>
                    <a:pt x="21611" y="1332"/>
                    <a:pt x="20279" y="0"/>
                    <a:pt x="1864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33;p41"/>
            <p:cNvSpPr/>
            <p:nvPr/>
          </p:nvSpPr>
          <p:spPr>
            <a:xfrm>
              <a:off x="-393843" y="2670778"/>
              <a:ext cx="597437" cy="1115527"/>
            </a:xfrm>
            <a:custGeom>
              <a:avLst/>
              <a:gdLst/>
              <a:ahLst/>
              <a:cxnLst/>
              <a:rect l="l" t="t" r="r" b="b"/>
              <a:pathLst>
                <a:path w="17890" h="33404" extrusionOk="0">
                  <a:moveTo>
                    <a:pt x="3691" y="1"/>
                  </a:moveTo>
                  <a:cubicBezTo>
                    <a:pt x="1557" y="1"/>
                    <a:pt x="1" y="2006"/>
                    <a:pt x="498" y="4076"/>
                  </a:cubicBezTo>
                  <a:lnTo>
                    <a:pt x="7606" y="33387"/>
                  </a:lnTo>
                  <a:lnTo>
                    <a:pt x="7846" y="33387"/>
                  </a:lnTo>
                  <a:lnTo>
                    <a:pt x="7862" y="33403"/>
                  </a:lnTo>
                  <a:lnTo>
                    <a:pt x="17889" y="33403"/>
                  </a:lnTo>
                  <a:lnTo>
                    <a:pt x="15980" y="24900"/>
                  </a:lnTo>
                  <a:lnTo>
                    <a:pt x="10574" y="2490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34;p41"/>
            <p:cNvSpPr/>
            <p:nvPr/>
          </p:nvSpPr>
          <p:spPr>
            <a:xfrm>
              <a:off x="-33778" y="3500143"/>
              <a:ext cx="665462" cy="5410"/>
            </a:xfrm>
            <a:custGeom>
              <a:avLst/>
              <a:gdLst/>
              <a:ahLst/>
              <a:cxnLst/>
              <a:rect l="l" t="t" r="r" b="b"/>
              <a:pathLst>
                <a:path w="19927" h="162" extrusionOk="0">
                  <a:moveTo>
                    <a:pt x="9963" y="1"/>
                  </a:moveTo>
                  <a:cubicBezTo>
                    <a:pt x="4460" y="1"/>
                    <a:pt x="0" y="33"/>
                    <a:pt x="0" y="81"/>
                  </a:cubicBezTo>
                  <a:cubicBezTo>
                    <a:pt x="0" y="113"/>
                    <a:pt x="4460" y="161"/>
                    <a:pt x="9963" y="161"/>
                  </a:cubicBezTo>
                  <a:cubicBezTo>
                    <a:pt x="15466" y="161"/>
                    <a:pt x="19926" y="113"/>
                    <a:pt x="19926" y="81"/>
                  </a:cubicBezTo>
                  <a:cubicBezTo>
                    <a:pt x="19926" y="33"/>
                    <a:pt x="15466" y="1"/>
                    <a:pt x="99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35;p41"/>
            <p:cNvSpPr/>
            <p:nvPr/>
          </p:nvSpPr>
          <p:spPr>
            <a:xfrm>
              <a:off x="4259" y="3023663"/>
              <a:ext cx="48857" cy="43480"/>
            </a:xfrm>
            <a:custGeom>
              <a:avLst/>
              <a:gdLst/>
              <a:ahLst/>
              <a:cxnLst/>
              <a:rect l="l" t="t" r="r" b="b"/>
              <a:pathLst>
                <a:path w="1463" h="1302" extrusionOk="0">
                  <a:moveTo>
                    <a:pt x="634" y="1"/>
                  </a:moveTo>
                  <a:cubicBezTo>
                    <a:pt x="531" y="1"/>
                    <a:pt x="424" y="24"/>
                    <a:pt x="337" y="87"/>
                  </a:cubicBezTo>
                  <a:cubicBezTo>
                    <a:pt x="257" y="135"/>
                    <a:pt x="225" y="183"/>
                    <a:pt x="241" y="183"/>
                  </a:cubicBezTo>
                  <a:cubicBezTo>
                    <a:pt x="347" y="136"/>
                    <a:pt x="461" y="106"/>
                    <a:pt x="577" y="106"/>
                  </a:cubicBezTo>
                  <a:cubicBezTo>
                    <a:pt x="620" y="106"/>
                    <a:pt x="663" y="110"/>
                    <a:pt x="706" y="119"/>
                  </a:cubicBezTo>
                  <a:cubicBezTo>
                    <a:pt x="883" y="151"/>
                    <a:pt x="1027" y="247"/>
                    <a:pt x="1107" y="391"/>
                  </a:cubicBezTo>
                  <a:cubicBezTo>
                    <a:pt x="1252" y="767"/>
                    <a:pt x="979" y="1143"/>
                    <a:pt x="619" y="1143"/>
                  </a:cubicBezTo>
                  <a:cubicBezTo>
                    <a:pt x="579" y="1143"/>
                    <a:pt x="539" y="1139"/>
                    <a:pt x="498" y="1129"/>
                  </a:cubicBezTo>
                  <a:cubicBezTo>
                    <a:pt x="337" y="1081"/>
                    <a:pt x="209" y="953"/>
                    <a:pt x="145" y="793"/>
                  </a:cubicBezTo>
                  <a:cubicBezTo>
                    <a:pt x="96" y="632"/>
                    <a:pt x="80" y="472"/>
                    <a:pt x="129" y="311"/>
                  </a:cubicBezTo>
                  <a:lnTo>
                    <a:pt x="129" y="311"/>
                  </a:lnTo>
                  <a:cubicBezTo>
                    <a:pt x="129" y="311"/>
                    <a:pt x="80" y="343"/>
                    <a:pt x="48" y="424"/>
                  </a:cubicBezTo>
                  <a:cubicBezTo>
                    <a:pt x="0" y="552"/>
                    <a:pt x="0" y="696"/>
                    <a:pt x="32" y="825"/>
                  </a:cubicBezTo>
                  <a:cubicBezTo>
                    <a:pt x="96" y="1033"/>
                    <a:pt x="241" y="1194"/>
                    <a:pt x="449" y="1274"/>
                  </a:cubicBezTo>
                  <a:cubicBezTo>
                    <a:pt x="514" y="1292"/>
                    <a:pt x="578" y="1301"/>
                    <a:pt x="640" y="1301"/>
                  </a:cubicBezTo>
                  <a:cubicBezTo>
                    <a:pt x="1113" y="1301"/>
                    <a:pt x="1463" y="795"/>
                    <a:pt x="1236" y="327"/>
                  </a:cubicBezTo>
                  <a:cubicBezTo>
                    <a:pt x="1123" y="151"/>
                    <a:pt x="931" y="22"/>
                    <a:pt x="722" y="6"/>
                  </a:cubicBezTo>
                  <a:cubicBezTo>
                    <a:pt x="693" y="3"/>
                    <a:pt x="664" y="1"/>
                    <a:pt x="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36;p41"/>
            <p:cNvSpPr/>
            <p:nvPr/>
          </p:nvSpPr>
          <p:spPr>
            <a:xfrm>
              <a:off x="-9132" y="3057091"/>
              <a:ext cx="52530" cy="112007"/>
            </a:xfrm>
            <a:custGeom>
              <a:avLst/>
              <a:gdLst/>
              <a:ahLst/>
              <a:cxnLst/>
              <a:rect l="l" t="t" r="r" b="b"/>
              <a:pathLst>
                <a:path w="1573" h="3354" extrusionOk="0">
                  <a:moveTo>
                    <a:pt x="1556" y="0"/>
                  </a:moveTo>
                  <a:cubicBezTo>
                    <a:pt x="1364" y="64"/>
                    <a:pt x="1203" y="160"/>
                    <a:pt x="1075" y="305"/>
                  </a:cubicBezTo>
                  <a:cubicBezTo>
                    <a:pt x="353" y="915"/>
                    <a:pt x="0" y="1861"/>
                    <a:pt x="145" y="2808"/>
                  </a:cubicBezTo>
                  <a:cubicBezTo>
                    <a:pt x="161" y="3000"/>
                    <a:pt x="225" y="3177"/>
                    <a:pt x="321" y="3353"/>
                  </a:cubicBezTo>
                  <a:cubicBezTo>
                    <a:pt x="353" y="3337"/>
                    <a:pt x="289" y="3129"/>
                    <a:pt x="257" y="2792"/>
                  </a:cubicBezTo>
                  <a:cubicBezTo>
                    <a:pt x="177" y="1893"/>
                    <a:pt x="497" y="1011"/>
                    <a:pt x="1139" y="385"/>
                  </a:cubicBezTo>
                  <a:cubicBezTo>
                    <a:pt x="1380" y="144"/>
                    <a:pt x="1572" y="32"/>
                    <a:pt x="15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37;p41"/>
            <p:cNvSpPr/>
            <p:nvPr/>
          </p:nvSpPr>
          <p:spPr>
            <a:xfrm>
              <a:off x="-41292" y="2958509"/>
              <a:ext cx="50393" cy="76742"/>
            </a:xfrm>
            <a:custGeom>
              <a:avLst/>
              <a:gdLst/>
              <a:ahLst/>
              <a:cxnLst/>
              <a:rect l="l" t="t" r="r" b="b"/>
              <a:pathLst>
                <a:path w="1509" h="2298" extrusionOk="0">
                  <a:moveTo>
                    <a:pt x="49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30" y="1717"/>
                    <a:pt x="1091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4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38;p41"/>
            <p:cNvSpPr/>
            <p:nvPr/>
          </p:nvSpPr>
          <p:spPr>
            <a:xfrm>
              <a:off x="-65937" y="3041462"/>
              <a:ext cx="70597" cy="18467"/>
            </a:xfrm>
            <a:custGeom>
              <a:avLst/>
              <a:gdLst/>
              <a:ahLst/>
              <a:cxnLst/>
              <a:rect l="l" t="t" r="r" b="b"/>
              <a:pathLst>
                <a:path w="2114" h="553" extrusionOk="0">
                  <a:moveTo>
                    <a:pt x="26" y="0"/>
                  </a:moveTo>
                  <a:cubicBezTo>
                    <a:pt x="22" y="0"/>
                    <a:pt x="18" y="1"/>
                    <a:pt x="17" y="3"/>
                  </a:cubicBezTo>
                  <a:cubicBezTo>
                    <a:pt x="1" y="35"/>
                    <a:pt x="402" y="372"/>
                    <a:pt x="1011" y="500"/>
                  </a:cubicBezTo>
                  <a:cubicBezTo>
                    <a:pt x="1193" y="538"/>
                    <a:pt x="1365" y="552"/>
                    <a:pt x="1516" y="552"/>
                  </a:cubicBezTo>
                  <a:cubicBezTo>
                    <a:pt x="1872" y="552"/>
                    <a:pt x="2113" y="475"/>
                    <a:pt x="2102" y="452"/>
                  </a:cubicBezTo>
                  <a:cubicBezTo>
                    <a:pt x="2102" y="404"/>
                    <a:pt x="1621" y="468"/>
                    <a:pt x="1043" y="340"/>
                  </a:cubicBezTo>
                  <a:cubicBezTo>
                    <a:pt x="499" y="234"/>
                    <a:pt x="98" y="0"/>
                    <a:pt x="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9;p41"/>
            <p:cNvSpPr/>
            <p:nvPr/>
          </p:nvSpPr>
          <p:spPr>
            <a:xfrm>
              <a:off x="279634" y="3023663"/>
              <a:ext cx="48924" cy="43480"/>
            </a:xfrm>
            <a:custGeom>
              <a:avLst/>
              <a:gdLst/>
              <a:ahLst/>
              <a:cxnLst/>
              <a:rect l="l" t="t" r="r" b="b"/>
              <a:pathLst>
                <a:path w="1465" h="1302" extrusionOk="0">
                  <a:moveTo>
                    <a:pt x="650" y="1"/>
                  </a:moveTo>
                  <a:cubicBezTo>
                    <a:pt x="547" y="1"/>
                    <a:pt x="441" y="24"/>
                    <a:pt x="353" y="87"/>
                  </a:cubicBezTo>
                  <a:cubicBezTo>
                    <a:pt x="273" y="135"/>
                    <a:pt x="241" y="183"/>
                    <a:pt x="241" y="183"/>
                  </a:cubicBezTo>
                  <a:cubicBezTo>
                    <a:pt x="359" y="136"/>
                    <a:pt x="476" y="106"/>
                    <a:pt x="594" y="106"/>
                  </a:cubicBezTo>
                  <a:cubicBezTo>
                    <a:pt x="637" y="106"/>
                    <a:pt x="680" y="110"/>
                    <a:pt x="722" y="119"/>
                  </a:cubicBezTo>
                  <a:cubicBezTo>
                    <a:pt x="883" y="151"/>
                    <a:pt x="1027" y="247"/>
                    <a:pt x="1124" y="391"/>
                  </a:cubicBezTo>
                  <a:cubicBezTo>
                    <a:pt x="1268" y="767"/>
                    <a:pt x="996" y="1143"/>
                    <a:pt x="623" y="1143"/>
                  </a:cubicBezTo>
                  <a:cubicBezTo>
                    <a:pt x="583" y="1143"/>
                    <a:pt x="541" y="1139"/>
                    <a:pt x="498" y="1129"/>
                  </a:cubicBezTo>
                  <a:cubicBezTo>
                    <a:pt x="337" y="1081"/>
                    <a:pt x="225" y="953"/>
                    <a:pt x="161" y="793"/>
                  </a:cubicBezTo>
                  <a:cubicBezTo>
                    <a:pt x="113" y="632"/>
                    <a:pt x="97" y="472"/>
                    <a:pt x="145" y="311"/>
                  </a:cubicBezTo>
                  <a:lnTo>
                    <a:pt x="145" y="311"/>
                  </a:lnTo>
                  <a:cubicBezTo>
                    <a:pt x="145" y="311"/>
                    <a:pt x="97" y="343"/>
                    <a:pt x="65" y="424"/>
                  </a:cubicBezTo>
                  <a:cubicBezTo>
                    <a:pt x="17" y="552"/>
                    <a:pt x="1" y="696"/>
                    <a:pt x="49" y="825"/>
                  </a:cubicBezTo>
                  <a:cubicBezTo>
                    <a:pt x="113" y="1033"/>
                    <a:pt x="257" y="1194"/>
                    <a:pt x="450" y="1274"/>
                  </a:cubicBezTo>
                  <a:cubicBezTo>
                    <a:pt x="515" y="1292"/>
                    <a:pt x="579" y="1301"/>
                    <a:pt x="641" y="1301"/>
                  </a:cubicBezTo>
                  <a:cubicBezTo>
                    <a:pt x="1113" y="1301"/>
                    <a:pt x="1465" y="795"/>
                    <a:pt x="1252" y="327"/>
                  </a:cubicBezTo>
                  <a:cubicBezTo>
                    <a:pt x="1140" y="151"/>
                    <a:pt x="947" y="22"/>
                    <a:pt x="739" y="6"/>
                  </a:cubicBezTo>
                  <a:cubicBezTo>
                    <a:pt x="710" y="3"/>
                    <a:pt x="680" y="1"/>
                    <a:pt x="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0;p41"/>
            <p:cNvSpPr/>
            <p:nvPr/>
          </p:nvSpPr>
          <p:spPr>
            <a:xfrm>
              <a:off x="266777" y="3057091"/>
              <a:ext cx="51996" cy="112007"/>
            </a:xfrm>
            <a:custGeom>
              <a:avLst/>
              <a:gdLst/>
              <a:ahLst/>
              <a:cxnLst/>
              <a:rect l="l" t="t" r="r" b="b"/>
              <a:pathLst>
                <a:path w="1557" h="3354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364" y="64"/>
                    <a:pt x="1204" y="160"/>
                    <a:pt x="1059" y="305"/>
                  </a:cubicBezTo>
                  <a:cubicBezTo>
                    <a:pt x="337" y="915"/>
                    <a:pt x="0" y="1861"/>
                    <a:pt x="145" y="2808"/>
                  </a:cubicBezTo>
                  <a:cubicBezTo>
                    <a:pt x="161" y="3000"/>
                    <a:pt x="209" y="3177"/>
                    <a:pt x="321" y="3353"/>
                  </a:cubicBezTo>
                  <a:cubicBezTo>
                    <a:pt x="337" y="3337"/>
                    <a:pt x="289" y="3129"/>
                    <a:pt x="257" y="2792"/>
                  </a:cubicBezTo>
                  <a:cubicBezTo>
                    <a:pt x="177" y="1893"/>
                    <a:pt x="498" y="1011"/>
                    <a:pt x="1140" y="385"/>
                  </a:cubicBezTo>
                  <a:cubicBezTo>
                    <a:pt x="1380" y="144"/>
                    <a:pt x="1557" y="32"/>
                    <a:pt x="15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1;p41"/>
            <p:cNvSpPr/>
            <p:nvPr/>
          </p:nvSpPr>
          <p:spPr>
            <a:xfrm>
              <a:off x="234618" y="2958509"/>
              <a:ext cx="50393" cy="76742"/>
            </a:xfrm>
            <a:custGeom>
              <a:avLst/>
              <a:gdLst/>
              <a:ahLst/>
              <a:cxnLst/>
              <a:rect l="l" t="t" r="r" b="b"/>
              <a:pathLst>
                <a:path w="1509" h="2298" extrusionOk="0">
                  <a:moveTo>
                    <a:pt x="33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14" y="1717"/>
                    <a:pt x="1092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5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42;p41"/>
            <p:cNvSpPr/>
            <p:nvPr/>
          </p:nvSpPr>
          <p:spPr>
            <a:xfrm>
              <a:off x="209438" y="3041462"/>
              <a:ext cx="71131" cy="18467"/>
            </a:xfrm>
            <a:custGeom>
              <a:avLst/>
              <a:gdLst/>
              <a:ahLst/>
              <a:cxnLst/>
              <a:rect l="l" t="t" r="r" b="b"/>
              <a:pathLst>
                <a:path w="2130" h="553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402" y="372"/>
                    <a:pt x="1028" y="500"/>
                  </a:cubicBezTo>
                  <a:cubicBezTo>
                    <a:pt x="1209" y="538"/>
                    <a:pt x="1381" y="552"/>
                    <a:pt x="1532" y="552"/>
                  </a:cubicBezTo>
                  <a:cubicBezTo>
                    <a:pt x="1888" y="552"/>
                    <a:pt x="2130" y="475"/>
                    <a:pt x="2119" y="452"/>
                  </a:cubicBezTo>
                  <a:cubicBezTo>
                    <a:pt x="2119" y="404"/>
                    <a:pt x="1637" y="468"/>
                    <a:pt x="1060" y="340"/>
                  </a:cubicBezTo>
                  <a:cubicBezTo>
                    <a:pt x="516" y="234"/>
                    <a:pt x="114" y="0"/>
                    <a:pt x="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43;p41"/>
            <p:cNvSpPr/>
            <p:nvPr/>
          </p:nvSpPr>
          <p:spPr>
            <a:xfrm>
              <a:off x="-130757" y="3782497"/>
              <a:ext cx="928515" cy="83621"/>
            </a:xfrm>
            <a:custGeom>
              <a:avLst/>
              <a:gdLst/>
              <a:ahLst/>
              <a:cxnLst/>
              <a:rect l="l" t="t" r="r" b="b"/>
              <a:pathLst>
                <a:path w="27804" h="2504" extrusionOk="0">
                  <a:moveTo>
                    <a:pt x="1220" y="1"/>
                  </a:moveTo>
                  <a:cubicBezTo>
                    <a:pt x="546" y="17"/>
                    <a:pt x="0" y="562"/>
                    <a:pt x="0" y="1252"/>
                  </a:cubicBezTo>
                  <a:cubicBezTo>
                    <a:pt x="0" y="1926"/>
                    <a:pt x="546" y="2488"/>
                    <a:pt x="1220" y="2504"/>
                  </a:cubicBezTo>
                  <a:lnTo>
                    <a:pt x="26568" y="2504"/>
                  </a:lnTo>
                  <a:cubicBezTo>
                    <a:pt x="27242" y="2488"/>
                    <a:pt x="27804" y="1926"/>
                    <a:pt x="27804" y="1252"/>
                  </a:cubicBezTo>
                  <a:cubicBezTo>
                    <a:pt x="27804" y="562"/>
                    <a:pt x="27242" y="17"/>
                    <a:pt x="26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44;p41"/>
            <p:cNvSpPr/>
            <p:nvPr/>
          </p:nvSpPr>
          <p:spPr>
            <a:xfrm>
              <a:off x="-169862" y="3866085"/>
              <a:ext cx="221309" cy="809061"/>
            </a:xfrm>
            <a:custGeom>
              <a:avLst/>
              <a:gdLst/>
              <a:ahLst/>
              <a:cxnLst/>
              <a:rect l="l" t="t" r="r" b="b"/>
              <a:pathLst>
                <a:path w="6627" h="24227" extrusionOk="0">
                  <a:moveTo>
                    <a:pt x="4171" y="1"/>
                  </a:moveTo>
                  <a:lnTo>
                    <a:pt x="0" y="24226"/>
                  </a:lnTo>
                  <a:lnTo>
                    <a:pt x="1155" y="24226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45;p41"/>
            <p:cNvSpPr/>
            <p:nvPr/>
          </p:nvSpPr>
          <p:spPr>
            <a:xfrm>
              <a:off x="149995" y="3866085"/>
              <a:ext cx="229858" cy="809061"/>
            </a:xfrm>
            <a:custGeom>
              <a:avLst/>
              <a:gdLst/>
              <a:ahLst/>
              <a:cxnLst/>
              <a:rect l="l" t="t" r="r" b="b"/>
              <a:pathLst>
                <a:path w="6883" h="24227" extrusionOk="0">
                  <a:moveTo>
                    <a:pt x="4428" y="1"/>
                  </a:moveTo>
                  <a:lnTo>
                    <a:pt x="0" y="24226"/>
                  </a:lnTo>
                  <a:lnTo>
                    <a:pt x="1139" y="24226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46;p41"/>
            <p:cNvSpPr/>
            <p:nvPr/>
          </p:nvSpPr>
          <p:spPr>
            <a:xfrm>
              <a:off x="579121" y="3866085"/>
              <a:ext cx="247023" cy="809061"/>
            </a:xfrm>
            <a:custGeom>
              <a:avLst/>
              <a:gdLst/>
              <a:ahLst/>
              <a:cxnLst/>
              <a:rect l="l" t="t" r="r" b="b"/>
              <a:pathLst>
                <a:path w="7397" h="24227" extrusionOk="0">
                  <a:moveTo>
                    <a:pt x="1" y="1"/>
                  </a:moveTo>
                  <a:lnTo>
                    <a:pt x="6258" y="24226"/>
                  </a:lnTo>
                  <a:lnTo>
                    <a:pt x="7397" y="24226"/>
                  </a:lnTo>
                  <a:lnTo>
                    <a:pt x="24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47;p41"/>
            <p:cNvSpPr/>
            <p:nvPr/>
          </p:nvSpPr>
          <p:spPr>
            <a:xfrm>
              <a:off x="1753556" y="1345631"/>
              <a:ext cx="301657" cy="686033"/>
            </a:xfrm>
            <a:custGeom>
              <a:avLst/>
              <a:gdLst/>
              <a:ahLst/>
              <a:cxnLst/>
              <a:rect l="l" t="t" r="r" b="b"/>
              <a:pathLst>
                <a:path w="9033" h="20543" extrusionOk="0">
                  <a:moveTo>
                    <a:pt x="8139" y="0"/>
                  </a:moveTo>
                  <a:cubicBezTo>
                    <a:pt x="5068" y="0"/>
                    <a:pt x="3381" y="2015"/>
                    <a:pt x="2647" y="3600"/>
                  </a:cubicBezTo>
                  <a:cubicBezTo>
                    <a:pt x="1845" y="5333"/>
                    <a:pt x="1653" y="7290"/>
                    <a:pt x="1540" y="9199"/>
                  </a:cubicBezTo>
                  <a:cubicBezTo>
                    <a:pt x="1428" y="11109"/>
                    <a:pt x="1412" y="13050"/>
                    <a:pt x="899" y="14895"/>
                  </a:cubicBezTo>
                  <a:cubicBezTo>
                    <a:pt x="642" y="15857"/>
                    <a:pt x="257" y="16788"/>
                    <a:pt x="128" y="17783"/>
                  </a:cubicBezTo>
                  <a:cubicBezTo>
                    <a:pt x="0" y="18761"/>
                    <a:pt x="193" y="19868"/>
                    <a:pt x="931" y="20542"/>
                  </a:cubicBezTo>
                  <a:lnTo>
                    <a:pt x="9033" y="55"/>
                  </a:lnTo>
                  <a:cubicBezTo>
                    <a:pt x="8722" y="18"/>
                    <a:pt x="8425" y="0"/>
                    <a:pt x="8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48;p41"/>
            <p:cNvSpPr/>
            <p:nvPr/>
          </p:nvSpPr>
          <p:spPr>
            <a:xfrm>
              <a:off x="2061091" y="1410651"/>
              <a:ext cx="214863" cy="611362"/>
            </a:xfrm>
            <a:custGeom>
              <a:avLst/>
              <a:gdLst/>
              <a:ahLst/>
              <a:cxnLst/>
              <a:rect l="l" t="t" r="r" b="b"/>
              <a:pathLst>
                <a:path w="6434" h="18307" extrusionOk="0">
                  <a:moveTo>
                    <a:pt x="3369" y="1"/>
                  </a:moveTo>
                  <a:lnTo>
                    <a:pt x="915" y="274"/>
                  </a:lnTo>
                  <a:cubicBezTo>
                    <a:pt x="144" y="4557"/>
                    <a:pt x="80" y="8937"/>
                    <a:pt x="16" y="13285"/>
                  </a:cubicBezTo>
                  <a:cubicBezTo>
                    <a:pt x="0" y="14295"/>
                    <a:pt x="0" y="15338"/>
                    <a:pt x="401" y="16253"/>
                  </a:cubicBezTo>
                  <a:cubicBezTo>
                    <a:pt x="979" y="17472"/>
                    <a:pt x="2198" y="18274"/>
                    <a:pt x="3546" y="18306"/>
                  </a:cubicBezTo>
                  <a:cubicBezTo>
                    <a:pt x="4524" y="18306"/>
                    <a:pt x="5551" y="17841"/>
                    <a:pt x="6016" y="16959"/>
                  </a:cubicBezTo>
                  <a:cubicBezTo>
                    <a:pt x="6433" y="16156"/>
                    <a:pt x="6321" y="15194"/>
                    <a:pt x="6193" y="14279"/>
                  </a:cubicBezTo>
                  <a:cubicBezTo>
                    <a:pt x="5952" y="12499"/>
                    <a:pt x="5695" y="10686"/>
                    <a:pt x="5054" y="8985"/>
                  </a:cubicBezTo>
                  <a:cubicBezTo>
                    <a:pt x="4749" y="8151"/>
                    <a:pt x="4332" y="7333"/>
                    <a:pt x="4123" y="6450"/>
                  </a:cubicBezTo>
                  <a:cubicBezTo>
                    <a:pt x="3626" y="4332"/>
                    <a:pt x="4332" y="1958"/>
                    <a:pt x="3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49;p41"/>
            <p:cNvSpPr/>
            <p:nvPr/>
          </p:nvSpPr>
          <p:spPr>
            <a:xfrm>
              <a:off x="2243227" y="1709937"/>
              <a:ext cx="501526" cy="651470"/>
            </a:xfrm>
            <a:custGeom>
              <a:avLst/>
              <a:gdLst/>
              <a:ahLst/>
              <a:cxnLst/>
              <a:rect l="l" t="t" r="r" b="b"/>
              <a:pathLst>
                <a:path w="15018" h="19508" extrusionOk="0">
                  <a:moveTo>
                    <a:pt x="12149" y="1"/>
                  </a:moveTo>
                  <a:cubicBezTo>
                    <a:pt x="11882" y="1"/>
                    <a:pt x="11642" y="191"/>
                    <a:pt x="11616" y="472"/>
                  </a:cubicBezTo>
                  <a:cubicBezTo>
                    <a:pt x="11561" y="938"/>
                    <a:pt x="11296" y="2072"/>
                    <a:pt x="10979" y="2072"/>
                  </a:cubicBezTo>
                  <a:cubicBezTo>
                    <a:pt x="10926" y="2072"/>
                    <a:pt x="10870" y="2039"/>
                    <a:pt x="10814" y="1964"/>
                  </a:cubicBezTo>
                  <a:cubicBezTo>
                    <a:pt x="10798" y="1948"/>
                    <a:pt x="10798" y="1948"/>
                    <a:pt x="10782" y="1932"/>
                  </a:cubicBezTo>
                  <a:cubicBezTo>
                    <a:pt x="10262" y="1192"/>
                    <a:pt x="9619" y="777"/>
                    <a:pt x="9338" y="777"/>
                  </a:cubicBezTo>
                  <a:cubicBezTo>
                    <a:pt x="9332" y="777"/>
                    <a:pt x="9327" y="777"/>
                    <a:pt x="9322" y="777"/>
                  </a:cubicBezTo>
                  <a:cubicBezTo>
                    <a:pt x="9065" y="809"/>
                    <a:pt x="8953" y="1130"/>
                    <a:pt x="9130" y="1323"/>
                  </a:cubicBezTo>
                  <a:cubicBezTo>
                    <a:pt x="9162" y="1355"/>
                    <a:pt x="9194" y="1387"/>
                    <a:pt x="9242" y="1403"/>
                  </a:cubicBezTo>
                  <a:cubicBezTo>
                    <a:pt x="9258" y="1419"/>
                    <a:pt x="9274" y="1435"/>
                    <a:pt x="9290" y="1451"/>
                  </a:cubicBezTo>
                  <a:cubicBezTo>
                    <a:pt x="9531" y="1659"/>
                    <a:pt x="9739" y="1916"/>
                    <a:pt x="9932" y="2173"/>
                  </a:cubicBezTo>
                  <a:cubicBezTo>
                    <a:pt x="10092" y="2397"/>
                    <a:pt x="10237" y="2670"/>
                    <a:pt x="10317" y="2943"/>
                  </a:cubicBezTo>
                  <a:cubicBezTo>
                    <a:pt x="10413" y="3248"/>
                    <a:pt x="10477" y="3521"/>
                    <a:pt x="10525" y="3745"/>
                  </a:cubicBezTo>
                  <a:lnTo>
                    <a:pt x="10397" y="5253"/>
                  </a:lnTo>
                  <a:lnTo>
                    <a:pt x="7605" y="12826"/>
                  </a:lnTo>
                  <a:lnTo>
                    <a:pt x="2712" y="7724"/>
                  </a:lnTo>
                  <a:cubicBezTo>
                    <a:pt x="2712" y="7724"/>
                    <a:pt x="97" y="13499"/>
                    <a:pt x="49" y="13692"/>
                  </a:cubicBezTo>
                  <a:cubicBezTo>
                    <a:pt x="1" y="13836"/>
                    <a:pt x="2488" y="16419"/>
                    <a:pt x="4124" y="18104"/>
                  </a:cubicBezTo>
                  <a:cubicBezTo>
                    <a:pt x="5061" y="19064"/>
                    <a:pt x="6253" y="19508"/>
                    <a:pt x="7428" y="19508"/>
                  </a:cubicBezTo>
                  <a:cubicBezTo>
                    <a:pt x="9452" y="19508"/>
                    <a:pt x="11425" y="18192"/>
                    <a:pt x="11953" y="15938"/>
                  </a:cubicBezTo>
                  <a:lnTo>
                    <a:pt x="14071" y="5285"/>
                  </a:lnTo>
                  <a:lnTo>
                    <a:pt x="14023" y="5285"/>
                  </a:lnTo>
                  <a:lnTo>
                    <a:pt x="14231" y="4515"/>
                  </a:lnTo>
                  <a:lnTo>
                    <a:pt x="14953" y="1547"/>
                  </a:lnTo>
                  <a:cubicBezTo>
                    <a:pt x="15017" y="1274"/>
                    <a:pt x="14873" y="1002"/>
                    <a:pt x="14616" y="905"/>
                  </a:cubicBezTo>
                  <a:lnTo>
                    <a:pt x="12354" y="39"/>
                  </a:lnTo>
                  <a:cubicBezTo>
                    <a:pt x="12286" y="13"/>
                    <a:pt x="12217" y="1"/>
                    <a:pt x="121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50;p41"/>
            <p:cNvSpPr/>
            <p:nvPr/>
          </p:nvSpPr>
          <p:spPr>
            <a:xfrm>
              <a:off x="2238418" y="3987175"/>
              <a:ext cx="330076" cy="150545"/>
            </a:xfrm>
            <a:custGeom>
              <a:avLst/>
              <a:gdLst/>
              <a:ahLst/>
              <a:cxnLst/>
              <a:rect l="l" t="t" r="r" b="b"/>
              <a:pathLst>
                <a:path w="9884" h="4508" extrusionOk="0">
                  <a:moveTo>
                    <a:pt x="129" y="0"/>
                  </a:moveTo>
                  <a:lnTo>
                    <a:pt x="0" y="4156"/>
                  </a:lnTo>
                  <a:lnTo>
                    <a:pt x="337" y="4172"/>
                  </a:lnTo>
                  <a:cubicBezTo>
                    <a:pt x="1431" y="4268"/>
                    <a:pt x="5070" y="4508"/>
                    <a:pt x="7240" y="4508"/>
                  </a:cubicBezTo>
                  <a:cubicBezTo>
                    <a:pt x="7968" y="4508"/>
                    <a:pt x="8530" y="4481"/>
                    <a:pt x="8776" y="4412"/>
                  </a:cubicBezTo>
                  <a:cubicBezTo>
                    <a:pt x="9883" y="4107"/>
                    <a:pt x="5391" y="2968"/>
                    <a:pt x="5391" y="2968"/>
                  </a:cubicBezTo>
                  <a:lnTo>
                    <a:pt x="5439" y="12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51;p41"/>
            <p:cNvSpPr/>
            <p:nvPr/>
          </p:nvSpPr>
          <p:spPr>
            <a:xfrm>
              <a:off x="2238418" y="4073401"/>
              <a:ext cx="64319" cy="52564"/>
            </a:xfrm>
            <a:custGeom>
              <a:avLst/>
              <a:gdLst/>
              <a:ahLst/>
              <a:cxnLst/>
              <a:rect l="l" t="t" r="r" b="b"/>
              <a:pathLst>
                <a:path w="1926" h="1574" extrusionOk="0">
                  <a:moveTo>
                    <a:pt x="116" y="0"/>
                  </a:moveTo>
                  <a:cubicBezTo>
                    <a:pt x="94" y="0"/>
                    <a:pt x="71" y="1"/>
                    <a:pt x="49" y="1"/>
                  </a:cubicBezTo>
                  <a:lnTo>
                    <a:pt x="0" y="1493"/>
                  </a:lnTo>
                  <a:lnTo>
                    <a:pt x="1926" y="1574"/>
                  </a:lnTo>
                  <a:cubicBezTo>
                    <a:pt x="1861" y="1124"/>
                    <a:pt x="1637" y="707"/>
                    <a:pt x="1284" y="418"/>
                  </a:cubicBezTo>
                  <a:cubicBezTo>
                    <a:pt x="949" y="144"/>
                    <a:pt x="541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52;p41"/>
            <p:cNvSpPr/>
            <p:nvPr/>
          </p:nvSpPr>
          <p:spPr>
            <a:xfrm>
              <a:off x="2238418" y="4107197"/>
              <a:ext cx="305965" cy="29488"/>
            </a:xfrm>
            <a:custGeom>
              <a:avLst/>
              <a:gdLst/>
              <a:ahLst/>
              <a:cxnLst/>
              <a:rect l="l" t="t" r="r" b="b"/>
              <a:pathLst>
                <a:path w="9162" h="883" extrusionOk="0">
                  <a:moveTo>
                    <a:pt x="7589" y="0"/>
                  </a:moveTo>
                  <a:cubicBezTo>
                    <a:pt x="7268" y="16"/>
                    <a:pt x="7092" y="674"/>
                    <a:pt x="7092" y="674"/>
                  </a:cubicBezTo>
                  <a:lnTo>
                    <a:pt x="16" y="433"/>
                  </a:lnTo>
                  <a:lnTo>
                    <a:pt x="0" y="546"/>
                  </a:lnTo>
                  <a:cubicBezTo>
                    <a:pt x="1750" y="745"/>
                    <a:pt x="4942" y="882"/>
                    <a:pt x="7006" y="882"/>
                  </a:cubicBezTo>
                  <a:cubicBezTo>
                    <a:pt x="8102" y="882"/>
                    <a:pt x="8880" y="843"/>
                    <a:pt x="8953" y="754"/>
                  </a:cubicBezTo>
                  <a:cubicBezTo>
                    <a:pt x="9161" y="497"/>
                    <a:pt x="7589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53;p41"/>
            <p:cNvSpPr/>
            <p:nvPr/>
          </p:nvSpPr>
          <p:spPr>
            <a:xfrm>
              <a:off x="2236281" y="4121657"/>
              <a:ext cx="301123" cy="9484"/>
            </a:xfrm>
            <a:custGeom>
              <a:avLst/>
              <a:gdLst/>
              <a:ahLst/>
              <a:cxnLst/>
              <a:rect l="l" t="t" r="r" b="b"/>
              <a:pathLst>
                <a:path w="9017" h="284" extrusionOk="0">
                  <a:moveTo>
                    <a:pt x="0" y="0"/>
                  </a:moveTo>
                  <a:cubicBezTo>
                    <a:pt x="16" y="0"/>
                    <a:pt x="48" y="0"/>
                    <a:pt x="80" y="16"/>
                  </a:cubicBezTo>
                  <a:lnTo>
                    <a:pt x="353" y="32"/>
                  </a:lnTo>
                  <a:lnTo>
                    <a:pt x="1316" y="97"/>
                  </a:lnTo>
                  <a:cubicBezTo>
                    <a:pt x="2134" y="145"/>
                    <a:pt x="3257" y="209"/>
                    <a:pt x="4508" y="241"/>
                  </a:cubicBezTo>
                  <a:cubicBezTo>
                    <a:pt x="5744" y="273"/>
                    <a:pt x="6883" y="273"/>
                    <a:pt x="7701" y="273"/>
                  </a:cubicBezTo>
                  <a:cubicBezTo>
                    <a:pt x="8086" y="257"/>
                    <a:pt x="8407" y="257"/>
                    <a:pt x="8664" y="257"/>
                  </a:cubicBezTo>
                  <a:lnTo>
                    <a:pt x="8936" y="241"/>
                  </a:lnTo>
                  <a:cubicBezTo>
                    <a:pt x="8936" y="271"/>
                    <a:pt x="8954" y="283"/>
                    <a:pt x="8972" y="283"/>
                  </a:cubicBezTo>
                  <a:cubicBezTo>
                    <a:pt x="8994" y="283"/>
                    <a:pt x="9017" y="267"/>
                    <a:pt x="9017" y="241"/>
                  </a:cubicBezTo>
                  <a:cubicBezTo>
                    <a:pt x="9017" y="207"/>
                    <a:pt x="8994" y="191"/>
                    <a:pt x="8972" y="191"/>
                  </a:cubicBezTo>
                  <a:cubicBezTo>
                    <a:pt x="8954" y="191"/>
                    <a:pt x="8936" y="203"/>
                    <a:pt x="8936" y="225"/>
                  </a:cubicBezTo>
                  <a:lnTo>
                    <a:pt x="7701" y="225"/>
                  </a:lnTo>
                  <a:cubicBezTo>
                    <a:pt x="6883" y="225"/>
                    <a:pt x="5760" y="209"/>
                    <a:pt x="4508" y="177"/>
                  </a:cubicBezTo>
                  <a:cubicBezTo>
                    <a:pt x="3257" y="145"/>
                    <a:pt x="2134" y="97"/>
                    <a:pt x="1316" y="48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54;p41"/>
            <p:cNvSpPr/>
            <p:nvPr/>
          </p:nvSpPr>
          <p:spPr>
            <a:xfrm>
              <a:off x="2474688" y="4105561"/>
              <a:ext cx="18267" cy="27384"/>
            </a:xfrm>
            <a:custGeom>
              <a:avLst/>
              <a:gdLst/>
              <a:ahLst/>
              <a:cxnLst/>
              <a:rect l="l" t="t" r="r" b="b"/>
              <a:pathLst>
                <a:path w="547" h="820" extrusionOk="0">
                  <a:moveTo>
                    <a:pt x="546" y="1"/>
                  </a:moveTo>
                  <a:lnTo>
                    <a:pt x="546" y="1"/>
                  </a:lnTo>
                  <a:cubicBezTo>
                    <a:pt x="225" y="129"/>
                    <a:pt x="1" y="450"/>
                    <a:pt x="17" y="819"/>
                  </a:cubicBezTo>
                  <a:lnTo>
                    <a:pt x="17" y="803"/>
                  </a:lnTo>
                  <a:cubicBezTo>
                    <a:pt x="65" y="659"/>
                    <a:pt x="129" y="498"/>
                    <a:pt x="209" y="354"/>
                  </a:cubicBezTo>
                  <a:cubicBezTo>
                    <a:pt x="305" y="226"/>
                    <a:pt x="418" y="97"/>
                    <a:pt x="5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55;p41"/>
            <p:cNvSpPr/>
            <p:nvPr/>
          </p:nvSpPr>
          <p:spPr>
            <a:xfrm>
              <a:off x="2423259" y="4090032"/>
              <a:ext cx="10753" cy="14560"/>
            </a:xfrm>
            <a:custGeom>
              <a:avLst/>
              <a:gdLst/>
              <a:ahLst/>
              <a:cxnLst/>
              <a:rect l="l" t="t" r="r" b="b"/>
              <a:pathLst>
                <a:path w="322" h="436" extrusionOk="0">
                  <a:moveTo>
                    <a:pt x="305" y="1"/>
                  </a:moveTo>
                  <a:cubicBezTo>
                    <a:pt x="289" y="1"/>
                    <a:pt x="209" y="81"/>
                    <a:pt x="129" y="209"/>
                  </a:cubicBezTo>
                  <a:cubicBezTo>
                    <a:pt x="49" y="322"/>
                    <a:pt x="0" y="434"/>
                    <a:pt x="0" y="434"/>
                  </a:cubicBezTo>
                  <a:lnTo>
                    <a:pt x="16" y="434"/>
                  </a:lnTo>
                  <a:cubicBezTo>
                    <a:pt x="16" y="435"/>
                    <a:pt x="17" y="436"/>
                    <a:pt x="18" y="436"/>
                  </a:cubicBezTo>
                  <a:cubicBezTo>
                    <a:pt x="28" y="436"/>
                    <a:pt x="103" y="345"/>
                    <a:pt x="177" y="241"/>
                  </a:cubicBezTo>
                  <a:cubicBezTo>
                    <a:pt x="257" y="113"/>
                    <a:pt x="321" y="17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56;p41"/>
            <p:cNvSpPr/>
            <p:nvPr/>
          </p:nvSpPr>
          <p:spPr>
            <a:xfrm>
              <a:off x="2408799" y="4086826"/>
              <a:ext cx="12356" cy="9785"/>
            </a:xfrm>
            <a:custGeom>
              <a:avLst/>
              <a:gdLst/>
              <a:ahLst/>
              <a:cxnLst/>
              <a:rect l="l" t="t" r="r" b="b"/>
              <a:pathLst>
                <a:path w="370" h="293" extrusionOk="0">
                  <a:moveTo>
                    <a:pt x="353" y="0"/>
                  </a:moveTo>
                  <a:cubicBezTo>
                    <a:pt x="353" y="0"/>
                    <a:pt x="257" y="49"/>
                    <a:pt x="161" y="129"/>
                  </a:cubicBezTo>
                  <a:cubicBezTo>
                    <a:pt x="64" y="209"/>
                    <a:pt x="0" y="289"/>
                    <a:pt x="16" y="289"/>
                  </a:cubicBezTo>
                  <a:cubicBezTo>
                    <a:pt x="18" y="291"/>
                    <a:pt x="21" y="292"/>
                    <a:pt x="26" y="292"/>
                  </a:cubicBezTo>
                  <a:cubicBezTo>
                    <a:pt x="53" y="292"/>
                    <a:pt x="125" y="247"/>
                    <a:pt x="209" y="177"/>
                  </a:cubicBezTo>
                  <a:cubicBezTo>
                    <a:pt x="305" y="97"/>
                    <a:pt x="369" y="16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57;p41"/>
            <p:cNvSpPr/>
            <p:nvPr/>
          </p:nvSpPr>
          <p:spPr>
            <a:xfrm>
              <a:off x="2398080" y="4068058"/>
              <a:ext cx="20939" cy="3173"/>
            </a:xfrm>
            <a:custGeom>
              <a:avLst/>
              <a:gdLst/>
              <a:ahLst/>
              <a:cxnLst/>
              <a:rect l="l" t="t" r="r" b="b"/>
              <a:pathLst>
                <a:path w="627" h="95" extrusionOk="0">
                  <a:moveTo>
                    <a:pt x="0" y="1"/>
                  </a:moveTo>
                  <a:cubicBezTo>
                    <a:pt x="118" y="60"/>
                    <a:pt x="247" y="95"/>
                    <a:pt x="378" y="95"/>
                  </a:cubicBezTo>
                  <a:cubicBezTo>
                    <a:pt x="461" y="95"/>
                    <a:pt x="545" y="80"/>
                    <a:pt x="626" y="49"/>
                  </a:cubicBezTo>
                  <a:cubicBezTo>
                    <a:pt x="417" y="33"/>
                    <a:pt x="209" y="1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58;p41"/>
            <p:cNvSpPr/>
            <p:nvPr/>
          </p:nvSpPr>
          <p:spPr>
            <a:xfrm>
              <a:off x="2429671" y="4074103"/>
              <a:ext cx="34330" cy="18634"/>
            </a:xfrm>
            <a:custGeom>
              <a:avLst/>
              <a:gdLst/>
              <a:ahLst/>
              <a:cxnLst/>
              <a:rect l="l" t="t" r="r" b="b"/>
              <a:pathLst>
                <a:path w="1028" h="558" extrusionOk="0">
                  <a:moveTo>
                    <a:pt x="658" y="61"/>
                  </a:moveTo>
                  <a:cubicBezTo>
                    <a:pt x="753" y="61"/>
                    <a:pt x="846" y="82"/>
                    <a:pt x="931" y="125"/>
                  </a:cubicBezTo>
                  <a:cubicBezTo>
                    <a:pt x="980" y="157"/>
                    <a:pt x="947" y="221"/>
                    <a:pt x="899" y="253"/>
                  </a:cubicBezTo>
                  <a:cubicBezTo>
                    <a:pt x="835" y="285"/>
                    <a:pt x="771" y="317"/>
                    <a:pt x="707" y="333"/>
                  </a:cubicBezTo>
                  <a:cubicBezTo>
                    <a:pt x="578" y="365"/>
                    <a:pt x="466" y="397"/>
                    <a:pt x="338" y="414"/>
                  </a:cubicBezTo>
                  <a:cubicBezTo>
                    <a:pt x="247" y="429"/>
                    <a:pt x="166" y="437"/>
                    <a:pt x="107" y="443"/>
                  </a:cubicBezTo>
                  <a:lnTo>
                    <a:pt x="107" y="443"/>
                  </a:lnTo>
                  <a:cubicBezTo>
                    <a:pt x="136" y="378"/>
                    <a:pt x="174" y="320"/>
                    <a:pt x="226" y="269"/>
                  </a:cubicBezTo>
                  <a:cubicBezTo>
                    <a:pt x="306" y="173"/>
                    <a:pt x="402" y="109"/>
                    <a:pt x="514" y="77"/>
                  </a:cubicBezTo>
                  <a:cubicBezTo>
                    <a:pt x="562" y="66"/>
                    <a:pt x="611" y="61"/>
                    <a:pt x="658" y="61"/>
                  </a:cubicBezTo>
                  <a:close/>
                  <a:moveTo>
                    <a:pt x="670" y="0"/>
                  </a:moveTo>
                  <a:cubicBezTo>
                    <a:pt x="487" y="0"/>
                    <a:pt x="307" y="82"/>
                    <a:pt x="193" y="237"/>
                  </a:cubicBezTo>
                  <a:cubicBezTo>
                    <a:pt x="133" y="297"/>
                    <a:pt x="101" y="371"/>
                    <a:pt x="71" y="446"/>
                  </a:cubicBezTo>
                  <a:lnTo>
                    <a:pt x="71" y="446"/>
                  </a:lnTo>
                  <a:cubicBezTo>
                    <a:pt x="27" y="451"/>
                    <a:pt x="1" y="455"/>
                    <a:pt x="1" y="462"/>
                  </a:cubicBezTo>
                  <a:lnTo>
                    <a:pt x="17" y="462"/>
                  </a:lnTo>
                  <a:cubicBezTo>
                    <a:pt x="33" y="464"/>
                    <a:pt x="49" y="466"/>
                    <a:pt x="65" y="468"/>
                  </a:cubicBezTo>
                  <a:lnTo>
                    <a:pt x="65" y="468"/>
                  </a:lnTo>
                  <a:cubicBezTo>
                    <a:pt x="63" y="498"/>
                    <a:pt x="50" y="528"/>
                    <a:pt x="65" y="558"/>
                  </a:cubicBezTo>
                  <a:cubicBezTo>
                    <a:pt x="74" y="528"/>
                    <a:pt x="84" y="498"/>
                    <a:pt x="95" y="470"/>
                  </a:cubicBezTo>
                  <a:lnTo>
                    <a:pt x="95" y="470"/>
                  </a:lnTo>
                  <a:cubicBezTo>
                    <a:pt x="125" y="473"/>
                    <a:pt x="155" y="474"/>
                    <a:pt x="185" y="474"/>
                  </a:cubicBezTo>
                  <a:cubicBezTo>
                    <a:pt x="242" y="474"/>
                    <a:pt x="298" y="470"/>
                    <a:pt x="354" y="462"/>
                  </a:cubicBezTo>
                  <a:cubicBezTo>
                    <a:pt x="482" y="446"/>
                    <a:pt x="595" y="430"/>
                    <a:pt x="723" y="397"/>
                  </a:cubicBezTo>
                  <a:cubicBezTo>
                    <a:pt x="787" y="381"/>
                    <a:pt x="867" y="349"/>
                    <a:pt x="931" y="317"/>
                  </a:cubicBezTo>
                  <a:cubicBezTo>
                    <a:pt x="964" y="285"/>
                    <a:pt x="996" y="253"/>
                    <a:pt x="1012" y="205"/>
                  </a:cubicBezTo>
                  <a:cubicBezTo>
                    <a:pt x="1028" y="157"/>
                    <a:pt x="1012" y="109"/>
                    <a:pt x="964" y="77"/>
                  </a:cubicBezTo>
                  <a:cubicBezTo>
                    <a:pt x="872" y="25"/>
                    <a:pt x="771" y="0"/>
                    <a:pt x="6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59;p41"/>
            <p:cNvSpPr/>
            <p:nvPr/>
          </p:nvSpPr>
          <p:spPr>
            <a:xfrm>
              <a:off x="2417883" y="4067524"/>
              <a:ext cx="17198" cy="22542"/>
            </a:xfrm>
            <a:custGeom>
              <a:avLst/>
              <a:gdLst/>
              <a:ahLst/>
              <a:cxnLst/>
              <a:rect l="l" t="t" r="r" b="b"/>
              <a:pathLst>
                <a:path w="515" h="675" extrusionOk="0">
                  <a:moveTo>
                    <a:pt x="129" y="1"/>
                  </a:moveTo>
                  <a:cubicBezTo>
                    <a:pt x="49" y="17"/>
                    <a:pt x="1" y="81"/>
                    <a:pt x="17" y="161"/>
                  </a:cubicBezTo>
                  <a:cubicBezTo>
                    <a:pt x="33" y="209"/>
                    <a:pt x="49" y="258"/>
                    <a:pt x="65" y="306"/>
                  </a:cubicBezTo>
                  <a:cubicBezTo>
                    <a:pt x="113" y="386"/>
                    <a:pt x="161" y="466"/>
                    <a:pt x="226" y="530"/>
                  </a:cubicBezTo>
                  <a:cubicBezTo>
                    <a:pt x="274" y="578"/>
                    <a:pt x="338" y="643"/>
                    <a:pt x="418" y="659"/>
                  </a:cubicBezTo>
                  <a:cubicBezTo>
                    <a:pt x="434" y="659"/>
                    <a:pt x="354" y="611"/>
                    <a:pt x="258" y="498"/>
                  </a:cubicBezTo>
                  <a:cubicBezTo>
                    <a:pt x="210" y="434"/>
                    <a:pt x="161" y="354"/>
                    <a:pt x="129" y="290"/>
                  </a:cubicBezTo>
                  <a:cubicBezTo>
                    <a:pt x="81" y="209"/>
                    <a:pt x="49" y="81"/>
                    <a:pt x="129" y="65"/>
                  </a:cubicBezTo>
                  <a:cubicBezTo>
                    <a:pt x="226" y="65"/>
                    <a:pt x="306" y="145"/>
                    <a:pt x="354" y="209"/>
                  </a:cubicBezTo>
                  <a:cubicBezTo>
                    <a:pt x="402" y="290"/>
                    <a:pt x="434" y="354"/>
                    <a:pt x="450" y="450"/>
                  </a:cubicBezTo>
                  <a:cubicBezTo>
                    <a:pt x="450" y="514"/>
                    <a:pt x="450" y="594"/>
                    <a:pt x="450" y="675"/>
                  </a:cubicBezTo>
                  <a:cubicBezTo>
                    <a:pt x="498" y="594"/>
                    <a:pt x="514" y="514"/>
                    <a:pt x="498" y="434"/>
                  </a:cubicBezTo>
                  <a:cubicBezTo>
                    <a:pt x="482" y="354"/>
                    <a:pt x="450" y="258"/>
                    <a:pt x="402" y="177"/>
                  </a:cubicBezTo>
                  <a:cubicBezTo>
                    <a:pt x="354" y="81"/>
                    <a:pt x="242" y="17"/>
                    <a:pt x="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60;p41"/>
            <p:cNvSpPr/>
            <p:nvPr/>
          </p:nvSpPr>
          <p:spPr>
            <a:xfrm>
              <a:off x="2241090" y="4071965"/>
              <a:ext cx="61647" cy="52931"/>
            </a:xfrm>
            <a:custGeom>
              <a:avLst/>
              <a:gdLst/>
              <a:ahLst/>
              <a:cxnLst/>
              <a:rect l="l" t="t" r="r" b="b"/>
              <a:pathLst>
                <a:path w="1846" h="1585" extrusionOk="0">
                  <a:moveTo>
                    <a:pt x="241" y="0"/>
                  </a:moveTo>
                  <a:cubicBezTo>
                    <a:pt x="193" y="0"/>
                    <a:pt x="145" y="4"/>
                    <a:pt x="97" y="12"/>
                  </a:cubicBezTo>
                  <a:cubicBezTo>
                    <a:pt x="65" y="12"/>
                    <a:pt x="33" y="12"/>
                    <a:pt x="1" y="28"/>
                  </a:cubicBezTo>
                  <a:cubicBezTo>
                    <a:pt x="1" y="44"/>
                    <a:pt x="145" y="28"/>
                    <a:pt x="386" y="60"/>
                  </a:cubicBezTo>
                  <a:cubicBezTo>
                    <a:pt x="1027" y="141"/>
                    <a:pt x="1557" y="590"/>
                    <a:pt x="1749" y="1199"/>
                  </a:cubicBezTo>
                  <a:cubicBezTo>
                    <a:pt x="1830" y="1440"/>
                    <a:pt x="1830" y="1585"/>
                    <a:pt x="1846" y="1585"/>
                  </a:cubicBezTo>
                  <a:cubicBezTo>
                    <a:pt x="1846" y="1552"/>
                    <a:pt x="1846" y="1520"/>
                    <a:pt x="1846" y="1472"/>
                  </a:cubicBezTo>
                  <a:cubicBezTo>
                    <a:pt x="1846" y="1376"/>
                    <a:pt x="1830" y="1280"/>
                    <a:pt x="1798" y="1183"/>
                  </a:cubicBezTo>
                  <a:cubicBezTo>
                    <a:pt x="1621" y="542"/>
                    <a:pt x="1060" y="76"/>
                    <a:pt x="386" y="12"/>
                  </a:cubicBezTo>
                  <a:cubicBezTo>
                    <a:pt x="338" y="4"/>
                    <a:pt x="289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61;p41"/>
            <p:cNvSpPr/>
            <p:nvPr/>
          </p:nvSpPr>
          <p:spPr>
            <a:xfrm>
              <a:off x="2257687" y="3999498"/>
              <a:ext cx="4341" cy="72901"/>
            </a:xfrm>
            <a:custGeom>
              <a:avLst/>
              <a:gdLst/>
              <a:ahLst/>
              <a:cxnLst/>
              <a:rect l="l" t="t" r="r" b="b"/>
              <a:pathLst>
                <a:path w="130" h="2183" extrusionOk="0">
                  <a:moveTo>
                    <a:pt x="113" y="0"/>
                  </a:moveTo>
                  <a:lnTo>
                    <a:pt x="113" y="0"/>
                  </a:lnTo>
                  <a:cubicBezTo>
                    <a:pt x="33" y="722"/>
                    <a:pt x="1" y="1460"/>
                    <a:pt x="17" y="2182"/>
                  </a:cubicBezTo>
                  <a:cubicBezTo>
                    <a:pt x="65" y="1829"/>
                    <a:pt x="97" y="1460"/>
                    <a:pt x="97" y="1091"/>
                  </a:cubicBezTo>
                  <a:cubicBezTo>
                    <a:pt x="129" y="738"/>
                    <a:pt x="129" y="369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62;p41"/>
            <p:cNvSpPr/>
            <p:nvPr/>
          </p:nvSpPr>
          <p:spPr>
            <a:xfrm>
              <a:off x="2325746" y="4109167"/>
              <a:ext cx="51996" cy="3473"/>
            </a:xfrm>
            <a:custGeom>
              <a:avLst/>
              <a:gdLst/>
              <a:ahLst/>
              <a:cxnLst/>
              <a:rect l="l" t="t" r="r" b="b"/>
              <a:pathLst>
                <a:path w="1557" h="104" extrusionOk="0">
                  <a:moveTo>
                    <a:pt x="37" y="1"/>
                  </a:moveTo>
                  <a:cubicBezTo>
                    <a:pt x="13" y="1"/>
                    <a:pt x="1" y="2"/>
                    <a:pt x="1" y="5"/>
                  </a:cubicBezTo>
                  <a:cubicBezTo>
                    <a:pt x="300" y="71"/>
                    <a:pt x="605" y="104"/>
                    <a:pt x="909" y="104"/>
                  </a:cubicBezTo>
                  <a:cubicBezTo>
                    <a:pt x="1126" y="104"/>
                    <a:pt x="1343" y="87"/>
                    <a:pt x="1557" y="53"/>
                  </a:cubicBezTo>
                  <a:cubicBezTo>
                    <a:pt x="1557" y="45"/>
                    <a:pt x="1468" y="45"/>
                    <a:pt x="1326" y="45"/>
                  </a:cubicBezTo>
                  <a:cubicBezTo>
                    <a:pt x="1184" y="45"/>
                    <a:pt x="987" y="45"/>
                    <a:pt x="771" y="37"/>
                  </a:cubicBezTo>
                  <a:cubicBezTo>
                    <a:pt x="433" y="24"/>
                    <a:pt x="138" y="1"/>
                    <a:pt x="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63;p41"/>
            <p:cNvSpPr/>
            <p:nvPr/>
          </p:nvSpPr>
          <p:spPr>
            <a:xfrm>
              <a:off x="2290381" y="4108165"/>
              <a:ext cx="5944" cy="10286"/>
            </a:xfrm>
            <a:custGeom>
              <a:avLst/>
              <a:gdLst/>
              <a:ahLst/>
              <a:cxnLst/>
              <a:rect l="l" t="t" r="r" b="b"/>
              <a:pathLst>
                <a:path w="178" h="308" extrusionOk="0">
                  <a:moveTo>
                    <a:pt x="25" y="0"/>
                  </a:moveTo>
                  <a:cubicBezTo>
                    <a:pt x="22" y="0"/>
                    <a:pt x="19" y="1"/>
                    <a:pt x="17" y="3"/>
                  </a:cubicBezTo>
                  <a:cubicBezTo>
                    <a:pt x="1" y="19"/>
                    <a:pt x="49" y="83"/>
                    <a:pt x="81" y="164"/>
                  </a:cubicBezTo>
                  <a:cubicBezTo>
                    <a:pt x="113" y="244"/>
                    <a:pt x="129" y="308"/>
                    <a:pt x="145" y="308"/>
                  </a:cubicBezTo>
                  <a:cubicBezTo>
                    <a:pt x="161" y="308"/>
                    <a:pt x="177" y="228"/>
                    <a:pt x="129" y="132"/>
                  </a:cubicBezTo>
                  <a:cubicBezTo>
                    <a:pt x="101" y="47"/>
                    <a:pt x="49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64;p41"/>
            <p:cNvSpPr/>
            <p:nvPr/>
          </p:nvSpPr>
          <p:spPr>
            <a:xfrm>
              <a:off x="2277524" y="4091501"/>
              <a:ext cx="7547" cy="7147"/>
            </a:xfrm>
            <a:custGeom>
              <a:avLst/>
              <a:gdLst/>
              <a:ahLst/>
              <a:cxnLst/>
              <a:rect l="l" t="t" r="r" b="b"/>
              <a:pathLst>
                <a:path w="226" h="214" extrusionOk="0">
                  <a:moveTo>
                    <a:pt x="28" y="1"/>
                  </a:moveTo>
                  <a:cubicBezTo>
                    <a:pt x="23" y="1"/>
                    <a:pt x="19" y="2"/>
                    <a:pt x="17" y="5"/>
                  </a:cubicBezTo>
                  <a:cubicBezTo>
                    <a:pt x="1" y="21"/>
                    <a:pt x="33" y="69"/>
                    <a:pt x="97" y="133"/>
                  </a:cubicBezTo>
                  <a:cubicBezTo>
                    <a:pt x="145" y="181"/>
                    <a:pt x="193" y="213"/>
                    <a:pt x="209" y="213"/>
                  </a:cubicBezTo>
                  <a:cubicBezTo>
                    <a:pt x="225" y="197"/>
                    <a:pt x="193" y="133"/>
                    <a:pt x="145" y="85"/>
                  </a:cubicBezTo>
                  <a:cubicBezTo>
                    <a:pt x="92" y="32"/>
                    <a:pt x="50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65;p41"/>
            <p:cNvSpPr/>
            <p:nvPr/>
          </p:nvSpPr>
          <p:spPr>
            <a:xfrm>
              <a:off x="2259490" y="4082618"/>
              <a:ext cx="10553" cy="4876"/>
            </a:xfrm>
            <a:custGeom>
              <a:avLst/>
              <a:gdLst/>
              <a:ahLst/>
              <a:cxnLst/>
              <a:rect l="l" t="t" r="r" b="b"/>
              <a:pathLst>
                <a:path w="316" h="146" extrusionOk="0">
                  <a:moveTo>
                    <a:pt x="89" y="0"/>
                  </a:moveTo>
                  <a:cubicBezTo>
                    <a:pt x="35" y="0"/>
                    <a:pt x="0" y="19"/>
                    <a:pt x="11" y="30"/>
                  </a:cubicBezTo>
                  <a:cubicBezTo>
                    <a:pt x="11" y="46"/>
                    <a:pt x="75" y="46"/>
                    <a:pt x="156" y="78"/>
                  </a:cubicBezTo>
                  <a:cubicBezTo>
                    <a:pt x="225" y="106"/>
                    <a:pt x="270" y="146"/>
                    <a:pt x="292" y="146"/>
                  </a:cubicBezTo>
                  <a:cubicBezTo>
                    <a:pt x="295" y="146"/>
                    <a:pt x="298" y="145"/>
                    <a:pt x="300" y="142"/>
                  </a:cubicBezTo>
                  <a:cubicBezTo>
                    <a:pt x="316" y="126"/>
                    <a:pt x="268" y="46"/>
                    <a:pt x="172" y="14"/>
                  </a:cubicBezTo>
                  <a:cubicBezTo>
                    <a:pt x="142" y="4"/>
                    <a:pt x="113" y="0"/>
                    <a:pt x="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66;p41"/>
            <p:cNvSpPr/>
            <p:nvPr/>
          </p:nvSpPr>
          <p:spPr>
            <a:xfrm>
              <a:off x="2245932" y="4079446"/>
              <a:ext cx="5911" cy="3006"/>
            </a:xfrm>
            <a:custGeom>
              <a:avLst/>
              <a:gdLst/>
              <a:ahLst/>
              <a:cxnLst/>
              <a:rect l="l" t="t" r="r" b="b"/>
              <a:pathLst>
                <a:path w="177" h="90" extrusionOk="0">
                  <a:moveTo>
                    <a:pt x="44" y="1"/>
                  </a:moveTo>
                  <a:cubicBezTo>
                    <a:pt x="28" y="1"/>
                    <a:pt x="16" y="5"/>
                    <a:pt x="16" y="13"/>
                  </a:cubicBezTo>
                  <a:cubicBezTo>
                    <a:pt x="0" y="29"/>
                    <a:pt x="32" y="61"/>
                    <a:pt x="80" y="77"/>
                  </a:cubicBezTo>
                  <a:cubicBezTo>
                    <a:pt x="104" y="85"/>
                    <a:pt x="124" y="89"/>
                    <a:pt x="140" y="89"/>
                  </a:cubicBezTo>
                  <a:cubicBezTo>
                    <a:pt x="156" y="89"/>
                    <a:pt x="168" y="85"/>
                    <a:pt x="177" y="77"/>
                  </a:cubicBezTo>
                  <a:cubicBezTo>
                    <a:pt x="177" y="61"/>
                    <a:pt x="144" y="29"/>
                    <a:pt x="96" y="13"/>
                  </a:cubicBezTo>
                  <a:cubicBezTo>
                    <a:pt x="80" y="5"/>
                    <a:pt x="60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67;p41"/>
            <p:cNvSpPr/>
            <p:nvPr/>
          </p:nvSpPr>
          <p:spPr>
            <a:xfrm>
              <a:off x="2722746" y="3417657"/>
              <a:ext cx="332314" cy="202006"/>
            </a:xfrm>
            <a:custGeom>
              <a:avLst/>
              <a:gdLst/>
              <a:ahLst/>
              <a:cxnLst/>
              <a:rect l="l" t="t" r="r" b="b"/>
              <a:pathLst>
                <a:path w="9951" h="6049" extrusionOk="0">
                  <a:moveTo>
                    <a:pt x="4814" y="0"/>
                  </a:moveTo>
                  <a:lnTo>
                    <a:pt x="1" y="2294"/>
                  </a:lnTo>
                  <a:lnTo>
                    <a:pt x="1765" y="6049"/>
                  </a:lnTo>
                  <a:lnTo>
                    <a:pt x="2070" y="5936"/>
                  </a:lnTo>
                  <a:cubicBezTo>
                    <a:pt x="3434" y="5375"/>
                    <a:pt x="8953" y="3000"/>
                    <a:pt x="9723" y="2311"/>
                  </a:cubicBezTo>
                  <a:cubicBezTo>
                    <a:pt x="9951" y="2100"/>
                    <a:pt x="9781" y="2024"/>
                    <a:pt x="9413" y="2024"/>
                  </a:cubicBezTo>
                  <a:cubicBezTo>
                    <a:pt x="8434" y="2024"/>
                    <a:pt x="6049" y="2567"/>
                    <a:pt x="6049" y="2567"/>
                  </a:cubicBezTo>
                  <a:lnTo>
                    <a:pt x="481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68;p41"/>
            <p:cNvSpPr/>
            <p:nvPr/>
          </p:nvSpPr>
          <p:spPr>
            <a:xfrm>
              <a:off x="2759714" y="3564795"/>
              <a:ext cx="79881" cy="52731"/>
            </a:xfrm>
            <a:custGeom>
              <a:avLst/>
              <a:gdLst/>
              <a:ahLst/>
              <a:cxnLst/>
              <a:rect l="l" t="t" r="r" b="b"/>
              <a:pathLst>
                <a:path w="2392" h="1579" extrusionOk="0">
                  <a:moveTo>
                    <a:pt x="858" y="0"/>
                  </a:moveTo>
                  <a:cubicBezTo>
                    <a:pt x="559" y="0"/>
                    <a:pt x="261" y="79"/>
                    <a:pt x="1" y="231"/>
                  </a:cubicBezTo>
                  <a:lnTo>
                    <a:pt x="642" y="1578"/>
                  </a:lnTo>
                  <a:lnTo>
                    <a:pt x="2391" y="776"/>
                  </a:lnTo>
                  <a:cubicBezTo>
                    <a:pt x="2118" y="407"/>
                    <a:pt x="1733" y="151"/>
                    <a:pt x="1284" y="54"/>
                  </a:cubicBezTo>
                  <a:cubicBezTo>
                    <a:pt x="1144" y="18"/>
                    <a:pt x="1001" y="0"/>
                    <a:pt x="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69;p41"/>
            <p:cNvSpPr/>
            <p:nvPr/>
          </p:nvSpPr>
          <p:spPr>
            <a:xfrm>
              <a:off x="2780619" y="3485282"/>
              <a:ext cx="271935" cy="134381"/>
            </a:xfrm>
            <a:custGeom>
              <a:avLst/>
              <a:gdLst/>
              <a:ahLst/>
              <a:cxnLst/>
              <a:rect l="l" t="t" r="r" b="b"/>
              <a:pathLst>
                <a:path w="8143" h="4024" extrusionOk="0">
                  <a:moveTo>
                    <a:pt x="7659" y="1"/>
                  </a:moveTo>
                  <a:cubicBezTo>
                    <a:pt x="7195" y="1"/>
                    <a:pt x="6546" y="109"/>
                    <a:pt x="6546" y="109"/>
                  </a:cubicBezTo>
                  <a:cubicBezTo>
                    <a:pt x="6273" y="253"/>
                    <a:pt x="6418" y="927"/>
                    <a:pt x="6418" y="927"/>
                  </a:cubicBezTo>
                  <a:lnTo>
                    <a:pt x="0" y="3911"/>
                  </a:lnTo>
                  <a:lnTo>
                    <a:pt x="32" y="4024"/>
                  </a:lnTo>
                  <a:cubicBezTo>
                    <a:pt x="2551" y="3093"/>
                    <a:pt x="8054" y="478"/>
                    <a:pt x="8118" y="157"/>
                  </a:cubicBezTo>
                  <a:cubicBezTo>
                    <a:pt x="8142" y="38"/>
                    <a:pt x="7933" y="1"/>
                    <a:pt x="7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70;p41"/>
            <p:cNvSpPr/>
            <p:nvPr/>
          </p:nvSpPr>
          <p:spPr>
            <a:xfrm>
              <a:off x="2777948" y="3487820"/>
              <a:ext cx="272203" cy="129172"/>
            </a:xfrm>
            <a:custGeom>
              <a:avLst/>
              <a:gdLst/>
              <a:ahLst/>
              <a:cxnLst/>
              <a:rect l="l" t="t" r="r" b="b"/>
              <a:pathLst>
                <a:path w="8151" h="3868" extrusionOk="0">
                  <a:moveTo>
                    <a:pt x="8150" y="1"/>
                  </a:moveTo>
                  <a:cubicBezTo>
                    <a:pt x="8134" y="17"/>
                    <a:pt x="8102" y="17"/>
                    <a:pt x="8070" y="33"/>
                  </a:cubicBezTo>
                  <a:cubicBezTo>
                    <a:pt x="8006" y="81"/>
                    <a:pt x="7926" y="113"/>
                    <a:pt x="7829" y="161"/>
                  </a:cubicBezTo>
                  <a:cubicBezTo>
                    <a:pt x="7605" y="274"/>
                    <a:pt x="7316" y="418"/>
                    <a:pt x="6963" y="595"/>
                  </a:cubicBezTo>
                  <a:cubicBezTo>
                    <a:pt x="6241" y="948"/>
                    <a:pt x="5230" y="1461"/>
                    <a:pt x="4107" y="1990"/>
                  </a:cubicBezTo>
                  <a:cubicBezTo>
                    <a:pt x="2968" y="2520"/>
                    <a:pt x="1941" y="2985"/>
                    <a:pt x="1203" y="3322"/>
                  </a:cubicBezTo>
                  <a:cubicBezTo>
                    <a:pt x="850" y="3482"/>
                    <a:pt x="562" y="3611"/>
                    <a:pt x="321" y="3723"/>
                  </a:cubicBezTo>
                  <a:lnTo>
                    <a:pt x="80" y="3835"/>
                  </a:lnTo>
                  <a:cubicBezTo>
                    <a:pt x="161" y="3819"/>
                    <a:pt x="241" y="3787"/>
                    <a:pt x="321" y="3739"/>
                  </a:cubicBezTo>
                  <a:cubicBezTo>
                    <a:pt x="578" y="3643"/>
                    <a:pt x="867" y="3514"/>
                    <a:pt x="1219" y="3370"/>
                  </a:cubicBezTo>
                  <a:cubicBezTo>
                    <a:pt x="1974" y="3049"/>
                    <a:pt x="3000" y="2584"/>
                    <a:pt x="4123" y="2054"/>
                  </a:cubicBezTo>
                  <a:cubicBezTo>
                    <a:pt x="5246" y="1509"/>
                    <a:pt x="6257" y="1012"/>
                    <a:pt x="6995" y="627"/>
                  </a:cubicBezTo>
                  <a:cubicBezTo>
                    <a:pt x="7332" y="450"/>
                    <a:pt x="7621" y="306"/>
                    <a:pt x="7845" y="177"/>
                  </a:cubicBezTo>
                  <a:cubicBezTo>
                    <a:pt x="7926" y="129"/>
                    <a:pt x="8006" y="97"/>
                    <a:pt x="8086" y="49"/>
                  </a:cubicBezTo>
                  <a:cubicBezTo>
                    <a:pt x="8102" y="33"/>
                    <a:pt x="8134" y="17"/>
                    <a:pt x="8150" y="1"/>
                  </a:cubicBezTo>
                  <a:close/>
                  <a:moveTo>
                    <a:pt x="80" y="3835"/>
                  </a:moveTo>
                  <a:cubicBezTo>
                    <a:pt x="48" y="3835"/>
                    <a:pt x="16" y="3851"/>
                    <a:pt x="0" y="3867"/>
                  </a:cubicBezTo>
                  <a:cubicBezTo>
                    <a:pt x="32" y="3867"/>
                    <a:pt x="48" y="3851"/>
                    <a:pt x="80" y="38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1;p41"/>
            <p:cNvSpPr/>
            <p:nvPr/>
          </p:nvSpPr>
          <p:spPr>
            <a:xfrm>
              <a:off x="2990640" y="3486217"/>
              <a:ext cx="9150" cy="32727"/>
            </a:xfrm>
            <a:custGeom>
              <a:avLst/>
              <a:gdLst/>
              <a:ahLst/>
              <a:cxnLst/>
              <a:rect l="l" t="t" r="r" b="b"/>
              <a:pathLst>
                <a:path w="274" h="980" extrusionOk="0">
                  <a:moveTo>
                    <a:pt x="273" y="1"/>
                  </a:moveTo>
                  <a:cubicBezTo>
                    <a:pt x="33" y="274"/>
                    <a:pt x="0" y="659"/>
                    <a:pt x="161" y="979"/>
                  </a:cubicBezTo>
                  <a:cubicBezTo>
                    <a:pt x="81" y="643"/>
                    <a:pt x="129" y="306"/>
                    <a:pt x="2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72;p41"/>
            <p:cNvSpPr/>
            <p:nvPr/>
          </p:nvSpPr>
          <p:spPr>
            <a:xfrm>
              <a:off x="2936540" y="3499608"/>
              <a:ext cx="3774" cy="17733"/>
            </a:xfrm>
            <a:custGeom>
              <a:avLst/>
              <a:gdLst/>
              <a:ahLst/>
              <a:cxnLst/>
              <a:rect l="l" t="t" r="r" b="b"/>
              <a:pathLst>
                <a:path w="113" h="531" extrusionOk="0">
                  <a:moveTo>
                    <a:pt x="96" y="1"/>
                  </a:moveTo>
                  <a:cubicBezTo>
                    <a:pt x="48" y="81"/>
                    <a:pt x="32" y="177"/>
                    <a:pt x="32" y="258"/>
                  </a:cubicBezTo>
                  <a:cubicBezTo>
                    <a:pt x="0" y="354"/>
                    <a:pt x="0" y="434"/>
                    <a:pt x="32" y="530"/>
                  </a:cubicBezTo>
                  <a:cubicBezTo>
                    <a:pt x="96" y="370"/>
                    <a:pt x="112" y="177"/>
                    <a:pt x="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73;p41"/>
            <p:cNvSpPr/>
            <p:nvPr/>
          </p:nvSpPr>
          <p:spPr>
            <a:xfrm>
              <a:off x="2920444" y="3502848"/>
              <a:ext cx="7013" cy="13959"/>
            </a:xfrm>
            <a:custGeom>
              <a:avLst/>
              <a:gdLst/>
              <a:ahLst/>
              <a:cxnLst/>
              <a:rect l="l" t="t" r="r" b="b"/>
              <a:pathLst>
                <a:path w="210" h="418" extrusionOk="0">
                  <a:moveTo>
                    <a:pt x="193" y="0"/>
                  </a:moveTo>
                  <a:cubicBezTo>
                    <a:pt x="177" y="0"/>
                    <a:pt x="129" y="80"/>
                    <a:pt x="81" y="193"/>
                  </a:cubicBezTo>
                  <a:cubicBezTo>
                    <a:pt x="33" y="305"/>
                    <a:pt x="1" y="401"/>
                    <a:pt x="17" y="417"/>
                  </a:cubicBezTo>
                  <a:cubicBezTo>
                    <a:pt x="33" y="417"/>
                    <a:pt x="97" y="337"/>
                    <a:pt x="145" y="225"/>
                  </a:cubicBezTo>
                  <a:cubicBezTo>
                    <a:pt x="177" y="96"/>
                    <a:pt x="209" y="0"/>
                    <a:pt x="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74;p41"/>
            <p:cNvSpPr/>
            <p:nvPr/>
          </p:nvSpPr>
          <p:spPr>
            <a:xfrm>
              <a:off x="2905450" y="3497471"/>
              <a:ext cx="17165" cy="8082"/>
            </a:xfrm>
            <a:custGeom>
              <a:avLst/>
              <a:gdLst/>
              <a:ahLst/>
              <a:cxnLst/>
              <a:rect l="l" t="t" r="r" b="b"/>
              <a:pathLst>
                <a:path w="514" h="242" extrusionOk="0">
                  <a:moveTo>
                    <a:pt x="514" y="1"/>
                  </a:moveTo>
                  <a:lnTo>
                    <a:pt x="514" y="1"/>
                  </a:lnTo>
                  <a:cubicBezTo>
                    <a:pt x="418" y="17"/>
                    <a:pt x="321" y="49"/>
                    <a:pt x="241" y="97"/>
                  </a:cubicBezTo>
                  <a:cubicBezTo>
                    <a:pt x="113" y="161"/>
                    <a:pt x="1" y="225"/>
                    <a:pt x="17" y="241"/>
                  </a:cubicBezTo>
                  <a:cubicBezTo>
                    <a:pt x="97" y="225"/>
                    <a:pt x="193" y="193"/>
                    <a:pt x="273" y="145"/>
                  </a:cubicBezTo>
                  <a:cubicBezTo>
                    <a:pt x="418" y="81"/>
                    <a:pt x="514" y="17"/>
                    <a:pt x="5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75;p41"/>
            <p:cNvSpPr/>
            <p:nvPr/>
          </p:nvSpPr>
          <p:spPr>
            <a:xfrm>
              <a:off x="2897936" y="3488354"/>
              <a:ext cx="19336" cy="7614"/>
            </a:xfrm>
            <a:custGeom>
              <a:avLst/>
              <a:gdLst/>
              <a:ahLst/>
              <a:cxnLst/>
              <a:rect l="l" t="t" r="r" b="b"/>
              <a:pathLst>
                <a:path w="579" h="228" extrusionOk="0">
                  <a:moveTo>
                    <a:pt x="578" y="1"/>
                  </a:moveTo>
                  <a:lnTo>
                    <a:pt x="578" y="1"/>
                  </a:lnTo>
                  <a:cubicBezTo>
                    <a:pt x="386" y="81"/>
                    <a:pt x="193" y="161"/>
                    <a:pt x="1" y="226"/>
                  </a:cubicBezTo>
                  <a:cubicBezTo>
                    <a:pt x="18" y="227"/>
                    <a:pt x="36" y="228"/>
                    <a:pt x="54" y="228"/>
                  </a:cubicBezTo>
                  <a:cubicBezTo>
                    <a:pt x="247" y="228"/>
                    <a:pt x="446" y="148"/>
                    <a:pt x="5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76;p41"/>
            <p:cNvSpPr/>
            <p:nvPr/>
          </p:nvSpPr>
          <p:spPr>
            <a:xfrm>
              <a:off x="2935973" y="3474429"/>
              <a:ext cx="26850" cy="28453"/>
            </a:xfrm>
            <a:custGeom>
              <a:avLst/>
              <a:gdLst/>
              <a:ahLst/>
              <a:cxnLst/>
              <a:rect l="l" t="t" r="r" b="b"/>
              <a:pathLst>
                <a:path w="804" h="852" extrusionOk="0">
                  <a:moveTo>
                    <a:pt x="675" y="65"/>
                  </a:moveTo>
                  <a:cubicBezTo>
                    <a:pt x="739" y="81"/>
                    <a:pt x="755" y="145"/>
                    <a:pt x="707" y="209"/>
                  </a:cubicBezTo>
                  <a:cubicBezTo>
                    <a:pt x="675" y="274"/>
                    <a:pt x="627" y="322"/>
                    <a:pt x="563" y="370"/>
                  </a:cubicBezTo>
                  <a:cubicBezTo>
                    <a:pt x="482" y="450"/>
                    <a:pt x="386" y="530"/>
                    <a:pt x="290" y="594"/>
                  </a:cubicBezTo>
                  <a:cubicBezTo>
                    <a:pt x="206" y="655"/>
                    <a:pt x="137" y="698"/>
                    <a:pt x="87" y="728"/>
                  </a:cubicBezTo>
                  <a:lnTo>
                    <a:pt x="87" y="728"/>
                  </a:lnTo>
                  <a:cubicBezTo>
                    <a:pt x="85" y="657"/>
                    <a:pt x="93" y="586"/>
                    <a:pt x="113" y="514"/>
                  </a:cubicBezTo>
                  <a:cubicBezTo>
                    <a:pt x="145" y="402"/>
                    <a:pt x="210" y="306"/>
                    <a:pt x="290" y="225"/>
                  </a:cubicBezTo>
                  <a:cubicBezTo>
                    <a:pt x="386" y="129"/>
                    <a:pt x="530" y="65"/>
                    <a:pt x="675" y="65"/>
                  </a:cubicBezTo>
                  <a:close/>
                  <a:moveTo>
                    <a:pt x="691" y="1"/>
                  </a:moveTo>
                  <a:cubicBezTo>
                    <a:pt x="386" y="1"/>
                    <a:pt x="129" y="209"/>
                    <a:pt x="65" y="514"/>
                  </a:cubicBezTo>
                  <a:cubicBezTo>
                    <a:pt x="50" y="590"/>
                    <a:pt x="49" y="667"/>
                    <a:pt x="63" y="743"/>
                  </a:cubicBezTo>
                  <a:lnTo>
                    <a:pt x="63" y="743"/>
                  </a:lnTo>
                  <a:cubicBezTo>
                    <a:pt x="23" y="766"/>
                    <a:pt x="1" y="780"/>
                    <a:pt x="1" y="787"/>
                  </a:cubicBezTo>
                  <a:cubicBezTo>
                    <a:pt x="23" y="781"/>
                    <a:pt x="44" y="774"/>
                    <a:pt x="66" y="767"/>
                  </a:cubicBezTo>
                  <a:lnTo>
                    <a:pt x="66" y="767"/>
                  </a:lnTo>
                  <a:cubicBezTo>
                    <a:pt x="69" y="795"/>
                    <a:pt x="83" y="823"/>
                    <a:pt x="97" y="851"/>
                  </a:cubicBezTo>
                  <a:cubicBezTo>
                    <a:pt x="93" y="820"/>
                    <a:pt x="90" y="790"/>
                    <a:pt x="88" y="759"/>
                  </a:cubicBezTo>
                  <a:lnTo>
                    <a:pt x="88" y="759"/>
                  </a:lnTo>
                  <a:cubicBezTo>
                    <a:pt x="170" y="729"/>
                    <a:pt x="251" y="690"/>
                    <a:pt x="322" y="643"/>
                  </a:cubicBezTo>
                  <a:cubicBezTo>
                    <a:pt x="418" y="578"/>
                    <a:pt x="514" y="498"/>
                    <a:pt x="611" y="402"/>
                  </a:cubicBezTo>
                  <a:cubicBezTo>
                    <a:pt x="659" y="354"/>
                    <a:pt x="723" y="306"/>
                    <a:pt x="755" y="242"/>
                  </a:cubicBezTo>
                  <a:cubicBezTo>
                    <a:pt x="787" y="209"/>
                    <a:pt x="803" y="161"/>
                    <a:pt x="787" y="113"/>
                  </a:cubicBezTo>
                  <a:cubicBezTo>
                    <a:pt x="787" y="65"/>
                    <a:pt x="739" y="17"/>
                    <a:pt x="6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77;p41"/>
            <p:cNvSpPr/>
            <p:nvPr/>
          </p:nvSpPr>
          <p:spPr>
            <a:xfrm>
              <a:off x="2917238" y="3483679"/>
              <a:ext cx="22007" cy="16497"/>
            </a:xfrm>
            <a:custGeom>
              <a:avLst/>
              <a:gdLst/>
              <a:ahLst/>
              <a:cxnLst/>
              <a:rect l="l" t="t" r="r" b="b"/>
              <a:pathLst>
                <a:path w="659" h="494" extrusionOk="0">
                  <a:moveTo>
                    <a:pt x="202" y="1"/>
                  </a:moveTo>
                  <a:cubicBezTo>
                    <a:pt x="156" y="1"/>
                    <a:pt x="109" y="10"/>
                    <a:pt x="65" y="29"/>
                  </a:cubicBezTo>
                  <a:cubicBezTo>
                    <a:pt x="0" y="77"/>
                    <a:pt x="0" y="157"/>
                    <a:pt x="33" y="221"/>
                  </a:cubicBezTo>
                  <a:cubicBezTo>
                    <a:pt x="65" y="269"/>
                    <a:pt x="113" y="301"/>
                    <a:pt x="161" y="334"/>
                  </a:cubicBezTo>
                  <a:cubicBezTo>
                    <a:pt x="225" y="382"/>
                    <a:pt x="305" y="430"/>
                    <a:pt x="386" y="446"/>
                  </a:cubicBezTo>
                  <a:cubicBezTo>
                    <a:pt x="466" y="478"/>
                    <a:pt x="546" y="494"/>
                    <a:pt x="626" y="494"/>
                  </a:cubicBezTo>
                  <a:cubicBezTo>
                    <a:pt x="626" y="478"/>
                    <a:pt x="546" y="462"/>
                    <a:pt x="402" y="414"/>
                  </a:cubicBezTo>
                  <a:cubicBezTo>
                    <a:pt x="337" y="382"/>
                    <a:pt x="257" y="334"/>
                    <a:pt x="193" y="285"/>
                  </a:cubicBezTo>
                  <a:cubicBezTo>
                    <a:pt x="113" y="237"/>
                    <a:pt x="33" y="141"/>
                    <a:pt x="97" y="93"/>
                  </a:cubicBezTo>
                  <a:cubicBezTo>
                    <a:pt x="137" y="80"/>
                    <a:pt x="176" y="72"/>
                    <a:pt x="215" y="72"/>
                  </a:cubicBezTo>
                  <a:cubicBezTo>
                    <a:pt x="270" y="72"/>
                    <a:pt x="322" y="87"/>
                    <a:pt x="369" y="125"/>
                  </a:cubicBezTo>
                  <a:cubicBezTo>
                    <a:pt x="434" y="157"/>
                    <a:pt x="498" y="221"/>
                    <a:pt x="546" y="285"/>
                  </a:cubicBezTo>
                  <a:cubicBezTo>
                    <a:pt x="594" y="350"/>
                    <a:pt x="626" y="414"/>
                    <a:pt x="658" y="478"/>
                  </a:cubicBezTo>
                  <a:cubicBezTo>
                    <a:pt x="658" y="398"/>
                    <a:pt x="642" y="317"/>
                    <a:pt x="594" y="253"/>
                  </a:cubicBezTo>
                  <a:cubicBezTo>
                    <a:pt x="546" y="173"/>
                    <a:pt x="482" y="109"/>
                    <a:pt x="402" y="61"/>
                  </a:cubicBezTo>
                  <a:cubicBezTo>
                    <a:pt x="343" y="22"/>
                    <a:pt x="273" y="1"/>
                    <a:pt x="2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78;p41"/>
            <p:cNvSpPr/>
            <p:nvPr/>
          </p:nvSpPr>
          <p:spPr>
            <a:xfrm>
              <a:off x="2760248" y="3561322"/>
              <a:ext cx="78812" cy="28887"/>
            </a:xfrm>
            <a:custGeom>
              <a:avLst/>
              <a:gdLst/>
              <a:ahLst/>
              <a:cxnLst/>
              <a:rect l="l" t="t" r="r" b="b"/>
              <a:pathLst>
                <a:path w="2360" h="865" extrusionOk="0">
                  <a:moveTo>
                    <a:pt x="932" y="0"/>
                  </a:moveTo>
                  <a:cubicBezTo>
                    <a:pt x="732" y="0"/>
                    <a:pt x="530" y="36"/>
                    <a:pt x="338" y="110"/>
                  </a:cubicBezTo>
                  <a:cubicBezTo>
                    <a:pt x="257" y="142"/>
                    <a:pt x="161" y="190"/>
                    <a:pt x="81" y="239"/>
                  </a:cubicBezTo>
                  <a:cubicBezTo>
                    <a:pt x="33" y="287"/>
                    <a:pt x="1" y="303"/>
                    <a:pt x="1" y="303"/>
                  </a:cubicBezTo>
                  <a:cubicBezTo>
                    <a:pt x="1" y="304"/>
                    <a:pt x="2" y="305"/>
                    <a:pt x="4" y="305"/>
                  </a:cubicBezTo>
                  <a:cubicBezTo>
                    <a:pt x="24" y="305"/>
                    <a:pt x="149" y="232"/>
                    <a:pt x="354" y="158"/>
                  </a:cubicBezTo>
                  <a:cubicBezTo>
                    <a:pt x="536" y="96"/>
                    <a:pt x="726" y="65"/>
                    <a:pt x="915" y="65"/>
                  </a:cubicBezTo>
                  <a:cubicBezTo>
                    <a:pt x="1355" y="65"/>
                    <a:pt x="1788" y="234"/>
                    <a:pt x="2102" y="559"/>
                  </a:cubicBezTo>
                  <a:cubicBezTo>
                    <a:pt x="2263" y="736"/>
                    <a:pt x="2343" y="864"/>
                    <a:pt x="2359" y="864"/>
                  </a:cubicBezTo>
                  <a:cubicBezTo>
                    <a:pt x="2343" y="816"/>
                    <a:pt x="2327" y="784"/>
                    <a:pt x="2311" y="768"/>
                  </a:cubicBezTo>
                  <a:cubicBezTo>
                    <a:pt x="2263" y="672"/>
                    <a:pt x="2199" y="591"/>
                    <a:pt x="2135" y="527"/>
                  </a:cubicBezTo>
                  <a:cubicBezTo>
                    <a:pt x="1823" y="183"/>
                    <a:pt x="1382" y="0"/>
                    <a:pt x="9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79;p41"/>
            <p:cNvSpPr/>
            <p:nvPr/>
          </p:nvSpPr>
          <p:spPr>
            <a:xfrm>
              <a:off x="2745254" y="3496937"/>
              <a:ext cx="30556" cy="66489"/>
            </a:xfrm>
            <a:custGeom>
              <a:avLst/>
              <a:gdLst/>
              <a:ahLst/>
              <a:cxnLst/>
              <a:rect l="l" t="t" r="r" b="b"/>
              <a:pathLst>
                <a:path w="915" h="1991" extrusionOk="0">
                  <a:moveTo>
                    <a:pt x="1" y="1"/>
                  </a:moveTo>
                  <a:lnTo>
                    <a:pt x="1" y="1"/>
                  </a:lnTo>
                  <a:cubicBezTo>
                    <a:pt x="257" y="675"/>
                    <a:pt x="562" y="1348"/>
                    <a:pt x="915" y="1990"/>
                  </a:cubicBezTo>
                  <a:cubicBezTo>
                    <a:pt x="787" y="1637"/>
                    <a:pt x="642" y="1300"/>
                    <a:pt x="482" y="979"/>
                  </a:cubicBezTo>
                  <a:cubicBezTo>
                    <a:pt x="337" y="642"/>
                    <a:pt x="177" y="3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80;p41"/>
            <p:cNvSpPr/>
            <p:nvPr/>
          </p:nvSpPr>
          <p:spPr>
            <a:xfrm>
              <a:off x="2851884" y="3543523"/>
              <a:ext cx="47721" cy="22041"/>
            </a:xfrm>
            <a:custGeom>
              <a:avLst/>
              <a:gdLst/>
              <a:ahLst/>
              <a:cxnLst/>
              <a:rect l="l" t="t" r="r" b="b"/>
              <a:pathLst>
                <a:path w="1429" h="660" extrusionOk="0">
                  <a:moveTo>
                    <a:pt x="1424" y="0"/>
                  </a:moveTo>
                  <a:cubicBezTo>
                    <a:pt x="1386" y="0"/>
                    <a:pt x="1091" y="169"/>
                    <a:pt x="722" y="338"/>
                  </a:cubicBezTo>
                  <a:cubicBezTo>
                    <a:pt x="321" y="515"/>
                    <a:pt x="0" y="643"/>
                    <a:pt x="16" y="659"/>
                  </a:cubicBezTo>
                  <a:cubicBezTo>
                    <a:pt x="514" y="531"/>
                    <a:pt x="995" y="306"/>
                    <a:pt x="1428" y="1"/>
                  </a:cubicBezTo>
                  <a:cubicBezTo>
                    <a:pt x="1427" y="1"/>
                    <a:pt x="1426" y="0"/>
                    <a:pt x="14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81;p41"/>
            <p:cNvSpPr/>
            <p:nvPr/>
          </p:nvSpPr>
          <p:spPr>
            <a:xfrm>
              <a:off x="2820259" y="3580324"/>
              <a:ext cx="9685" cy="7280"/>
            </a:xfrm>
            <a:custGeom>
              <a:avLst/>
              <a:gdLst/>
              <a:ahLst/>
              <a:cxnLst/>
              <a:rect l="l" t="t" r="r" b="b"/>
              <a:pathLst>
                <a:path w="290" h="218" extrusionOk="0">
                  <a:moveTo>
                    <a:pt x="29" y="1"/>
                  </a:moveTo>
                  <a:cubicBezTo>
                    <a:pt x="21" y="1"/>
                    <a:pt x="17" y="3"/>
                    <a:pt x="17" y="6"/>
                  </a:cubicBezTo>
                  <a:cubicBezTo>
                    <a:pt x="1" y="22"/>
                    <a:pt x="65" y="55"/>
                    <a:pt x="145" y="119"/>
                  </a:cubicBezTo>
                  <a:cubicBezTo>
                    <a:pt x="202" y="162"/>
                    <a:pt x="247" y="218"/>
                    <a:pt x="267" y="218"/>
                  </a:cubicBezTo>
                  <a:cubicBezTo>
                    <a:pt x="270" y="218"/>
                    <a:pt x="272" y="217"/>
                    <a:pt x="273" y="215"/>
                  </a:cubicBezTo>
                  <a:cubicBezTo>
                    <a:pt x="289" y="215"/>
                    <a:pt x="257" y="135"/>
                    <a:pt x="177" y="71"/>
                  </a:cubicBezTo>
                  <a:cubicBezTo>
                    <a:pt x="116" y="22"/>
                    <a:pt x="55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82;p41"/>
            <p:cNvSpPr/>
            <p:nvPr/>
          </p:nvSpPr>
          <p:spPr>
            <a:xfrm>
              <a:off x="2801524" y="3571074"/>
              <a:ext cx="9651" cy="3807"/>
            </a:xfrm>
            <a:custGeom>
              <a:avLst/>
              <a:gdLst/>
              <a:ahLst/>
              <a:cxnLst/>
              <a:rect l="l" t="t" r="r" b="b"/>
              <a:pathLst>
                <a:path w="289" h="114" extrusionOk="0">
                  <a:moveTo>
                    <a:pt x="46" y="0"/>
                  </a:moveTo>
                  <a:cubicBezTo>
                    <a:pt x="27" y="0"/>
                    <a:pt x="16" y="4"/>
                    <a:pt x="16" y="11"/>
                  </a:cubicBezTo>
                  <a:cubicBezTo>
                    <a:pt x="0" y="27"/>
                    <a:pt x="64" y="59"/>
                    <a:pt x="128" y="91"/>
                  </a:cubicBezTo>
                  <a:cubicBezTo>
                    <a:pt x="185" y="102"/>
                    <a:pt x="234" y="114"/>
                    <a:pt x="258" y="114"/>
                  </a:cubicBezTo>
                  <a:cubicBezTo>
                    <a:pt x="267" y="114"/>
                    <a:pt x="273" y="112"/>
                    <a:pt x="273" y="107"/>
                  </a:cubicBezTo>
                  <a:cubicBezTo>
                    <a:pt x="289" y="91"/>
                    <a:pt x="225" y="59"/>
                    <a:pt x="161" y="27"/>
                  </a:cubicBezTo>
                  <a:cubicBezTo>
                    <a:pt x="114" y="8"/>
                    <a:pt x="72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83;p41"/>
            <p:cNvSpPr/>
            <p:nvPr/>
          </p:nvSpPr>
          <p:spPr>
            <a:xfrm>
              <a:off x="2781154" y="3569704"/>
              <a:ext cx="11288" cy="2972"/>
            </a:xfrm>
            <a:custGeom>
              <a:avLst/>
              <a:gdLst/>
              <a:ahLst/>
              <a:cxnLst/>
              <a:rect l="l" t="t" r="r" b="b"/>
              <a:pathLst>
                <a:path w="338" h="89" extrusionOk="0">
                  <a:moveTo>
                    <a:pt x="205" y="0"/>
                  </a:moveTo>
                  <a:cubicBezTo>
                    <a:pt x="191" y="0"/>
                    <a:pt x="177" y="1"/>
                    <a:pt x="161" y="4"/>
                  </a:cubicBezTo>
                  <a:cubicBezTo>
                    <a:pt x="65" y="4"/>
                    <a:pt x="0" y="84"/>
                    <a:pt x="16" y="84"/>
                  </a:cubicBezTo>
                  <a:cubicBezTo>
                    <a:pt x="20" y="87"/>
                    <a:pt x="25" y="88"/>
                    <a:pt x="32" y="88"/>
                  </a:cubicBezTo>
                  <a:cubicBezTo>
                    <a:pt x="59" y="88"/>
                    <a:pt x="113" y="68"/>
                    <a:pt x="177" y="68"/>
                  </a:cubicBezTo>
                  <a:cubicBezTo>
                    <a:pt x="217" y="60"/>
                    <a:pt x="253" y="60"/>
                    <a:pt x="281" y="60"/>
                  </a:cubicBezTo>
                  <a:cubicBezTo>
                    <a:pt x="309" y="60"/>
                    <a:pt x="329" y="60"/>
                    <a:pt x="337" y="52"/>
                  </a:cubicBezTo>
                  <a:cubicBezTo>
                    <a:pt x="337" y="38"/>
                    <a:pt x="290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84;p41"/>
            <p:cNvSpPr/>
            <p:nvPr/>
          </p:nvSpPr>
          <p:spPr>
            <a:xfrm>
              <a:off x="2768296" y="3573879"/>
              <a:ext cx="5377" cy="2404"/>
            </a:xfrm>
            <a:custGeom>
              <a:avLst/>
              <a:gdLst/>
              <a:ahLst/>
              <a:cxnLst/>
              <a:rect l="l" t="t" r="r" b="b"/>
              <a:pathLst>
                <a:path w="161" h="72" extrusionOk="0">
                  <a:moveTo>
                    <a:pt x="118" y="0"/>
                  </a:moveTo>
                  <a:cubicBezTo>
                    <a:pt x="107" y="0"/>
                    <a:pt x="95" y="2"/>
                    <a:pt x="81" y="7"/>
                  </a:cubicBezTo>
                  <a:cubicBezTo>
                    <a:pt x="32" y="7"/>
                    <a:pt x="0" y="23"/>
                    <a:pt x="0" y="39"/>
                  </a:cubicBezTo>
                  <a:cubicBezTo>
                    <a:pt x="0" y="55"/>
                    <a:pt x="32" y="71"/>
                    <a:pt x="81" y="71"/>
                  </a:cubicBezTo>
                  <a:cubicBezTo>
                    <a:pt x="129" y="55"/>
                    <a:pt x="161" y="39"/>
                    <a:pt x="161" y="23"/>
                  </a:cubicBezTo>
                  <a:cubicBezTo>
                    <a:pt x="161" y="12"/>
                    <a:pt x="145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85;p41"/>
            <p:cNvSpPr/>
            <p:nvPr/>
          </p:nvSpPr>
          <p:spPr>
            <a:xfrm>
              <a:off x="1611560" y="1851799"/>
              <a:ext cx="843324" cy="909045"/>
            </a:xfrm>
            <a:custGeom>
              <a:avLst/>
              <a:gdLst/>
              <a:ahLst/>
              <a:cxnLst/>
              <a:rect l="l" t="t" r="r" b="b"/>
              <a:pathLst>
                <a:path w="25253" h="27221" extrusionOk="0">
                  <a:moveTo>
                    <a:pt x="15521" y="0"/>
                  </a:moveTo>
                  <a:cubicBezTo>
                    <a:pt x="15012" y="0"/>
                    <a:pt x="14696" y="43"/>
                    <a:pt x="14696" y="43"/>
                  </a:cubicBezTo>
                  <a:lnTo>
                    <a:pt x="9193" y="139"/>
                  </a:lnTo>
                  <a:cubicBezTo>
                    <a:pt x="9193" y="139"/>
                    <a:pt x="1990" y="652"/>
                    <a:pt x="1092" y="5642"/>
                  </a:cubicBezTo>
                  <a:lnTo>
                    <a:pt x="1" y="10952"/>
                  </a:lnTo>
                  <a:lnTo>
                    <a:pt x="5215" y="11883"/>
                  </a:lnTo>
                  <a:lnTo>
                    <a:pt x="3867" y="19952"/>
                  </a:lnTo>
                  <a:cubicBezTo>
                    <a:pt x="2503" y="22118"/>
                    <a:pt x="2728" y="24332"/>
                    <a:pt x="2375" y="27220"/>
                  </a:cubicBezTo>
                  <a:lnTo>
                    <a:pt x="19638" y="23402"/>
                  </a:lnTo>
                  <a:lnTo>
                    <a:pt x="17520" y="19375"/>
                  </a:lnTo>
                  <a:lnTo>
                    <a:pt x="17953" y="15252"/>
                  </a:lnTo>
                  <a:cubicBezTo>
                    <a:pt x="17953" y="15252"/>
                    <a:pt x="19654" y="14498"/>
                    <a:pt x="19638" y="12861"/>
                  </a:cubicBezTo>
                  <a:cubicBezTo>
                    <a:pt x="19622" y="11899"/>
                    <a:pt x="19349" y="10936"/>
                    <a:pt x="18868" y="10102"/>
                  </a:cubicBezTo>
                  <a:lnTo>
                    <a:pt x="18868" y="10102"/>
                  </a:lnTo>
                  <a:lnTo>
                    <a:pt x="21451" y="12765"/>
                  </a:lnTo>
                  <a:lnTo>
                    <a:pt x="25253" y="6717"/>
                  </a:lnTo>
                  <a:cubicBezTo>
                    <a:pt x="25253" y="6717"/>
                    <a:pt x="23889" y="5257"/>
                    <a:pt x="21274" y="2321"/>
                  </a:cubicBezTo>
                  <a:cubicBezTo>
                    <a:pt x="19457" y="284"/>
                    <a:pt x="16839" y="0"/>
                    <a:pt x="1552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86;p41"/>
            <p:cNvSpPr/>
            <p:nvPr/>
          </p:nvSpPr>
          <p:spPr>
            <a:xfrm>
              <a:off x="1658714" y="2554263"/>
              <a:ext cx="1294991" cy="1003787"/>
            </a:xfrm>
            <a:custGeom>
              <a:avLst/>
              <a:gdLst/>
              <a:ahLst/>
              <a:cxnLst/>
              <a:rect l="l" t="t" r="r" b="b"/>
              <a:pathLst>
                <a:path w="38778" h="30058" extrusionOk="0">
                  <a:moveTo>
                    <a:pt x="26704" y="0"/>
                  </a:moveTo>
                  <a:cubicBezTo>
                    <a:pt x="22033" y="0"/>
                    <a:pt x="867" y="6169"/>
                    <a:pt x="867" y="6169"/>
                  </a:cubicBezTo>
                  <a:cubicBezTo>
                    <a:pt x="867" y="6169"/>
                    <a:pt x="0" y="13902"/>
                    <a:pt x="2776" y="14480"/>
                  </a:cubicBezTo>
                  <a:cubicBezTo>
                    <a:pt x="2888" y="14502"/>
                    <a:pt x="3022" y="14513"/>
                    <a:pt x="3179" y="14513"/>
                  </a:cubicBezTo>
                  <a:cubicBezTo>
                    <a:pt x="6925" y="14513"/>
                    <a:pt x="22878" y="8303"/>
                    <a:pt x="22878" y="8303"/>
                  </a:cubicBezTo>
                  <a:lnTo>
                    <a:pt x="31782" y="30058"/>
                  </a:lnTo>
                  <a:lnTo>
                    <a:pt x="38777" y="26656"/>
                  </a:lnTo>
                  <a:cubicBezTo>
                    <a:pt x="38777" y="26656"/>
                    <a:pt x="29665" y="1147"/>
                    <a:pt x="27451" y="105"/>
                  </a:cubicBezTo>
                  <a:cubicBezTo>
                    <a:pt x="27301" y="33"/>
                    <a:pt x="27047" y="0"/>
                    <a:pt x="26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87;p41"/>
            <p:cNvSpPr/>
            <p:nvPr/>
          </p:nvSpPr>
          <p:spPr>
            <a:xfrm>
              <a:off x="1747111" y="2736700"/>
              <a:ext cx="804218" cy="1325514"/>
            </a:xfrm>
            <a:custGeom>
              <a:avLst/>
              <a:gdLst/>
              <a:ahLst/>
              <a:cxnLst/>
              <a:rect l="l" t="t" r="r" b="b"/>
              <a:pathLst>
                <a:path w="24082" h="39692" extrusionOk="0">
                  <a:moveTo>
                    <a:pt x="8520" y="0"/>
                  </a:moveTo>
                  <a:lnTo>
                    <a:pt x="1" y="9033"/>
                  </a:lnTo>
                  <a:lnTo>
                    <a:pt x="14632" y="9402"/>
                  </a:lnTo>
                  <a:lnTo>
                    <a:pt x="14135" y="39691"/>
                  </a:lnTo>
                  <a:lnTo>
                    <a:pt x="22317" y="38841"/>
                  </a:lnTo>
                  <a:cubicBezTo>
                    <a:pt x="22317" y="38841"/>
                    <a:pt x="24082" y="7942"/>
                    <a:pt x="23151" y="6209"/>
                  </a:cubicBezTo>
                  <a:cubicBezTo>
                    <a:pt x="22237" y="4492"/>
                    <a:pt x="8857" y="112"/>
                    <a:pt x="8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88;p41"/>
            <p:cNvSpPr/>
            <p:nvPr/>
          </p:nvSpPr>
          <p:spPr>
            <a:xfrm>
              <a:off x="1744439" y="2831508"/>
              <a:ext cx="678319" cy="206849"/>
            </a:xfrm>
            <a:custGeom>
              <a:avLst/>
              <a:gdLst/>
              <a:ahLst/>
              <a:cxnLst/>
              <a:rect l="l" t="t" r="r" b="b"/>
              <a:pathLst>
                <a:path w="20312" h="6194" extrusionOk="0">
                  <a:moveTo>
                    <a:pt x="20311" y="1"/>
                  </a:moveTo>
                  <a:lnTo>
                    <a:pt x="20311" y="1"/>
                  </a:lnTo>
                  <a:cubicBezTo>
                    <a:pt x="20247" y="17"/>
                    <a:pt x="20183" y="49"/>
                    <a:pt x="20119" y="81"/>
                  </a:cubicBezTo>
                  <a:lnTo>
                    <a:pt x="19541" y="322"/>
                  </a:lnTo>
                  <a:cubicBezTo>
                    <a:pt x="19301" y="434"/>
                    <a:pt x="18996" y="562"/>
                    <a:pt x="18643" y="723"/>
                  </a:cubicBezTo>
                  <a:cubicBezTo>
                    <a:pt x="18290" y="867"/>
                    <a:pt x="17889" y="1044"/>
                    <a:pt x="17440" y="1204"/>
                  </a:cubicBezTo>
                  <a:cubicBezTo>
                    <a:pt x="16557" y="1573"/>
                    <a:pt x="15482" y="1958"/>
                    <a:pt x="14279" y="2391"/>
                  </a:cubicBezTo>
                  <a:cubicBezTo>
                    <a:pt x="13076" y="2792"/>
                    <a:pt x="11728" y="3209"/>
                    <a:pt x="10332" y="3627"/>
                  </a:cubicBezTo>
                  <a:cubicBezTo>
                    <a:pt x="7509" y="4445"/>
                    <a:pt x="4910" y="5054"/>
                    <a:pt x="3033" y="5488"/>
                  </a:cubicBezTo>
                  <a:cubicBezTo>
                    <a:pt x="2118" y="5696"/>
                    <a:pt x="1364" y="5873"/>
                    <a:pt x="819" y="6001"/>
                  </a:cubicBezTo>
                  <a:lnTo>
                    <a:pt x="209" y="6129"/>
                  </a:lnTo>
                  <a:cubicBezTo>
                    <a:pt x="129" y="6145"/>
                    <a:pt x="65" y="6161"/>
                    <a:pt x="0" y="6194"/>
                  </a:cubicBezTo>
                  <a:cubicBezTo>
                    <a:pt x="65" y="6194"/>
                    <a:pt x="145" y="6194"/>
                    <a:pt x="209" y="6178"/>
                  </a:cubicBezTo>
                  <a:cubicBezTo>
                    <a:pt x="369" y="6145"/>
                    <a:pt x="578" y="6113"/>
                    <a:pt x="819" y="6065"/>
                  </a:cubicBezTo>
                  <a:cubicBezTo>
                    <a:pt x="1348" y="5969"/>
                    <a:pt x="2118" y="5809"/>
                    <a:pt x="3065" y="5616"/>
                  </a:cubicBezTo>
                  <a:cubicBezTo>
                    <a:pt x="4942" y="5215"/>
                    <a:pt x="7541" y="4605"/>
                    <a:pt x="10380" y="3787"/>
                  </a:cubicBezTo>
                  <a:cubicBezTo>
                    <a:pt x="11792" y="3386"/>
                    <a:pt x="13124" y="2953"/>
                    <a:pt x="14327" y="2536"/>
                  </a:cubicBezTo>
                  <a:cubicBezTo>
                    <a:pt x="15530" y="2102"/>
                    <a:pt x="16605" y="1701"/>
                    <a:pt x="17488" y="1332"/>
                  </a:cubicBezTo>
                  <a:cubicBezTo>
                    <a:pt x="17937" y="1140"/>
                    <a:pt x="18338" y="963"/>
                    <a:pt x="18691" y="803"/>
                  </a:cubicBezTo>
                  <a:cubicBezTo>
                    <a:pt x="19028" y="643"/>
                    <a:pt x="19333" y="514"/>
                    <a:pt x="19573" y="386"/>
                  </a:cubicBezTo>
                  <a:lnTo>
                    <a:pt x="20135" y="113"/>
                  </a:lnTo>
                  <a:cubicBezTo>
                    <a:pt x="20199" y="81"/>
                    <a:pt x="20263" y="33"/>
                    <a:pt x="203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89;p41"/>
            <p:cNvSpPr/>
            <p:nvPr/>
          </p:nvSpPr>
          <p:spPr>
            <a:xfrm>
              <a:off x="2400751" y="2875456"/>
              <a:ext cx="143098" cy="297917"/>
            </a:xfrm>
            <a:custGeom>
              <a:avLst/>
              <a:gdLst/>
              <a:ahLst/>
              <a:cxnLst/>
              <a:rect l="l" t="t" r="r" b="b"/>
              <a:pathLst>
                <a:path w="4285" h="892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32"/>
                    <a:pt x="594" y="225"/>
                    <a:pt x="1493" y="658"/>
                  </a:cubicBezTo>
                  <a:cubicBezTo>
                    <a:pt x="2022" y="915"/>
                    <a:pt x="2503" y="1236"/>
                    <a:pt x="2937" y="1621"/>
                  </a:cubicBezTo>
                  <a:cubicBezTo>
                    <a:pt x="3466" y="2102"/>
                    <a:pt x="3835" y="2728"/>
                    <a:pt x="3963" y="3418"/>
                  </a:cubicBezTo>
                  <a:cubicBezTo>
                    <a:pt x="4108" y="4156"/>
                    <a:pt x="4027" y="4878"/>
                    <a:pt x="3979" y="5535"/>
                  </a:cubicBezTo>
                  <a:cubicBezTo>
                    <a:pt x="3931" y="6193"/>
                    <a:pt x="3899" y="6787"/>
                    <a:pt x="3851" y="7300"/>
                  </a:cubicBezTo>
                  <a:cubicBezTo>
                    <a:pt x="3835" y="7765"/>
                    <a:pt x="3803" y="8166"/>
                    <a:pt x="3787" y="8487"/>
                  </a:cubicBezTo>
                  <a:cubicBezTo>
                    <a:pt x="3771" y="8632"/>
                    <a:pt x="3771" y="8776"/>
                    <a:pt x="3787" y="8920"/>
                  </a:cubicBezTo>
                  <a:cubicBezTo>
                    <a:pt x="3819" y="8776"/>
                    <a:pt x="3851" y="8632"/>
                    <a:pt x="3851" y="8487"/>
                  </a:cubicBezTo>
                  <a:cubicBezTo>
                    <a:pt x="3883" y="8182"/>
                    <a:pt x="3931" y="7781"/>
                    <a:pt x="3979" y="7300"/>
                  </a:cubicBezTo>
                  <a:cubicBezTo>
                    <a:pt x="4027" y="6803"/>
                    <a:pt x="4076" y="6209"/>
                    <a:pt x="4140" y="5551"/>
                  </a:cubicBezTo>
                  <a:cubicBezTo>
                    <a:pt x="4188" y="4894"/>
                    <a:pt x="4284" y="4156"/>
                    <a:pt x="4140" y="3386"/>
                  </a:cubicBezTo>
                  <a:cubicBezTo>
                    <a:pt x="3995" y="2664"/>
                    <a:pt x="3610" y="1990"/>
                    <a:pt x="3049" y="1508"/>
                  </a:cubicBezTo>
                  <a:cubicBezTo>
                    <a:pt x="2600" y="1107"/>
                    <a:pt x="2102" y="786"/>
                    <a:pt x="1557" y="546"/>
                  </a:cubicBezTo>
                  <a:cubicBezTo>
                    <a:pt x="1188" y="385"/>
                    <a:pt x="819" y="241"/>
                    <a:pt x="434" y="113"/>
                  </a:cubicBezTo>
                  <a:cubicBezTo>
                    <a:pt x="305" y="65"/>
                    <a:pt x="161" y="16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90;p41"/>
            <p:cNvSpPr/>
            <p:nvPr/>
          </p:nvSpPr>
          <p:spPr>
            <a:xfrm>
              <a:off x="2556672" y="1145227"/>
              <a:ext cx="570721" cy="467463"/>
            </a:xfrm>
            <a:custGeom>
              <a:avLst/>
              <a:gdLst/>
              <a:ahLst/>
              <a:cxnLst/>
              <a:rect l="l" t="t" r="r" b="b"/>
              <a:pathLst>
                <a:path w="17090" h="13998" extrusionOk="0">
                  <a:moveTo>
                    <a:pt x="9987" y="0"/>
                  </a:moveTo>
                  <a:cubicBezTo>
                    <a:pt x="9895" y="0"/>
                    <a:pt x="9823" y="9"/>
                    <a:pt x="9769" y="9"/>
                  </a:cubicBezTo>
                  <a:cubicBezTo>
                    <a:pt x="9758" y="9"/>
                    <a:pt x="9748" y="8"/>
                    <a:pt x="9739" y="7"/>
                  </a:cubicBezTo>
                  <a:cubicBezTo>
                    <a:pt x="9738" y="7"/>
                    <a:pt x="9737" y="7"/>
                    <a:pt x="9736" y="7"/>
                  </a:cubicBezTo>
                  <a:cubicBezTo>
                    <a:pt x="9395" y="7"/>
                    <a:pt x="7935" y="3607"/>
                    <a:pt x="5006" y="6280"/>
                  </a:cubicBezTo>
                  <a:cubicBezTo>
                    <a:pt x="2054" y="8960"/>
                    <a:pt x="0" y="9345"/>
                    <a:pt x="0" y="9345"/>
                  </a:cubicBezTo>
                  <a:lnTo>
                    <a:pt x="2728" y="13997"/>
                  </a:lnTo>
                  <a:cubicBezTo>
                    <a:pt x="2728" y="13997"/>
                    <a:pt x="5920" y="12810"/>
                    <a:pt x="8391" y="12601"/>
                  </a:cubicBezTo>
                  <a:cubicBezTo>
                    <a:pt x="8588" y="12585"/>
                    <a:pt x="8794" y="12577"/>
                    <a:pt x="9006" y="12577"/>
                  </a:cubicBezTo>
                  <a:cubicBezTo>
                    <a:pt x="11462" y="12577"/>
                    <a:pt x="14808" y="13599"/>
                    <a:pt x="15354" y="13628"/>
                  </a:cubicBezTo>
                  <a:cubicBezTo>
                    <a:pt x="15360" y="13628"/>
                    <a:pt x="15366" y="13629"/>
                    <a:pt x="15373" y="13629"/>
                  </a:cubicBezTo>
                  <a:cubicBezTo>
                    <a:pt x="15956" y="13629"/>
                    <a:pt x="17089" y="12147"/>
                    <a:pt x="14375" y="5799"/>
                  </a:cubicBezTo>
                  <a:cubicBezTo>
                    <a:pt x="12068" y="357"/>
                    <a:pt x="10599" y="0"/>
                    <a:pt x="99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91;p41"/>
            <p:cNvSpPr/>
            <p:nvPr/>
          </p:nvSpPr>
          <p:spPr>
            <a:xfrm>
              <a:off x="2394874" y="1418165"/>
              <a:ext cx="267360" cy="247724"/>
            </a:xfrm>
            <a:custGeom>
              <a:avLst/>
              <a:gdLst/>
              <a:ahLst/>
              <a:cxnLst/>
              <a:rect l="l" t="t" r="r" b="b"/>
              <a:pathLst>
                <a:path w="8006" h="7418" extrusionOk="0">
                  <a:moveTo>
                    <a:pt x="5631" y="0"/>
                  </a:moveTo>
                  <a:lnTo>
                    <a:pt x="1203" y="2198"/>
                  </a:lnTo>
                  <a:cubicBezTo>
                    <a:pt x="353" y="2631"/>
                    <a:pt x="0" y="3658"/>
                    <a:pt x="417" y="4509"/>
                  </a:cubicBezTo>
                  <a:lnTo>
                    <a:pt x="433" y="4509"/>
                  </a:lnTo>
                  <a:lnTo>
                    <a:pt x="1091" y="5856"/>
                  </a:lnTo>
                  <a:lnTo>
                    <a:pt x="1380" y="6450"/>
                  </a:lnTo>
                  <a:cubicBezTo>
                    <a:pt x="1678" y="7058"/>
                    <a:pt x="2295" y="7418"/>
                    <a:pt x="2941" y="7418"/>
                  </a:cubicBezTo>
                  <a:cubicBezTo>
                    <a:pt x="3165" y="7418"/>
                    <a:pt x="3391" y="7375"/>
                    <a:pt x="3610" y="7284"/>
                  </a:cubicBezTo>
                  <a:lnTo>
                    <a:pt x="8006" y="5888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92;p41"/>
            <p:cNvSpPr/>
            <p:nvPr/>
          </p:nvSpPr>
          <p:spPr>
            <a:xfrm>
              <a:off x="2491285" y="1612123"/>
              <a:ext cx="260448" cy="243784"/>
            </a:xfrm>
            <a:custGeom>
              <a:avLst/>
              <a:gdLst/>
              <a:ahLst/>
              <a:cxnLst/>
              <a:rect l="l" t="t" r="r" b="b"/>
              <a:pathLst>
                <a:path w="7799" h="7300" extrusionOk="0">
                  <a:moveTo>
                    <a:pt x="3563" y="0"/>
                  </a:moveTo>
                  <a:lnTo>
                    <a:pt x="1" y="882"/>
                  </a:lnTo>
                  <a:lnTo>
                    <a:pt x="1316" y="3658"/>
                  </a:lnTo>
                  <a:lnTo>
                    <a:pt x="2006" y="3481"/>
                  </a:lnTo>
                  <a:lnTo>
                    <a:pt x="6450" y="7300"/>
                  </a:lnTo>
                  <a:lnTo>
                    <a:pt x="7798" y="4861"/>
                  </a:lnTo>
                  <a:cubicBezTo>
                    <a:pt x="7798" y="4861"/>
                    <a:pt x="5135" y="3626"/>
                    <a:pt x="4670" y="2647"/>
                  </a:cubicBezTo>
                  <a:cubicBezTo>
                    <a:pt x="4204" y="1685"/>
                    <a:pt x="4782" y="1476"/>
                    <a:pt x="4782" y="1476"/>
                  </a:cubicBezTo>
                  <a:lnTo>
                    <a:pt x="3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93;p41"/>
            <p:cNvSpPr/>
            <p:nvPr/>
          </p:nvSpPr>
          <p:spPr>
            <a:xfrm>
              <a:off x="2869550" y="1150437"/>
              <a:ext cx="226652" cy="422413"/>
            </a:xfrm>
            <a:custGeom>
              <a:avLst/>
              <a:gdLst/>
              <a:ahLst/>
              <a:cxnLst/>
              <a:rect l="l" t="t" r="r" b="b"/>
              <a:pathLst>
                <a:path w="6787" h="12649" extrusionOk="0">
                  <a:moveTo>
                    <a:pt x="895" y="1"/>
                  </a:moveTo>
                  <a:cubicBezTo>
                    <a:pt x="845" y="1"/>
                    <a:pt x="798" y="10"/>
                    <a:pt x="755" y="28"/>
                  </a:cubicBezTo>
                  <a:cubicBezTo>
                    <a:pt x="1" y="349"/>
                    <a:pt x="546" y="3429"/>
                    <a:pt x="2006" y="6910"/>
                  </a:cubicBezTo>
                  <a:cubicBezTo>
                    <a:pt x="3383" y="10179"/>
                    <a:pt x="5060" y="12649"/>
                    <a:pt x="5879" y="12649"/>
                  </a:cubicBezTo>
                  <a:cubicBezTo>
                    <a:pt x="5928" y="12649"/>
                    <a:pt x="5974" y="12640"/>
                    <a:pt x="6017" y="12622"/>
                  </a:cubicBezTo>
                  <a:cubicBezTo>
                    <a:pt x="6787" y="12301"/>
                    <a:pt x="6225" y="9221"/>
                    <a:pt x="4782" y="5739"/>
                  </a:cubicBezTo>
                  <a:cubicBezTo>
                    <a:pt x="3404" y="2470"/>
                    <a:pt x="1727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94;p41"/>
            <p:cNvSpPr/>
            <p:nvPr/>
          </p:nvSpPr>
          <p:spPr>
            <a:xfrm>
              <a:off x="2381482" y="1573518"/>
              <a:ext cx="53065" cy="58441"/>
            </a:xfrm>
            <a:custGeom>
              <a:avLst/>
              <a:gdLst/>
              <a:ahLst/>
              <a:cxnLst/>
              <a:rect l="l" t="t" r="r" b="b"/>
              <a:pathLst>
                <a:path w="1589" h="1750" extrusionOk="0">
                  <a:moveTo>
                    <a:pt x="898" y="1"/>
                  </a:moveTo>
                  <a:lnTo>
                    <a:pt x="0" y="530"/>
                  </a:lnTo>
                  <a:lnTo>
                    <a:pt x="401" y="1750"/>
                  </a:lnTo>
                  <a:lnTo>
                    <a:pt x="1588" y="141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95;p41"/>
            <p:cNvSpPr/>
            <p:nvPr/>
          </p:nvSpPr>
          <p:spPr>
            <a:xfrm>
              <a:off x="2503608" y="1629255"/>
              <a:ext cx="120589" cy="64853"/>
            </a:xfrm>
            <a:custGeom>
              <a:avLst/>
              <a:gdLst/>
              <a:ahLst/>
              <a:cxnLst/>
              <a:rect l="l" t="t" r="r" b="b"/>
              <a:pathLst>
                <a:path w="3611" h="1942" extrusionOk="0">
                  <a:moveTo>
                    <a:pt x="3611" y="0"/>
                  </a:moveTo>
                  <a:lnTo>
                    <a:pt x="1" y="1156"/>
                  </a:lnTo>
                  <a:lnTo>
                    <a:pt x="370" y="1942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96;p41"/>
            <p:cNvSpPr/>
            <p:nvPr/>
          </p:nvSpPr>
          <p:spPr>
            <a:xfrm>
              <a:off x="2407731" y="1573518"/>
              <a:ext cx="26816" cy="49859"/>
            </a:xfrm>
            <a:custGeom>
              <a:avLst/>
              <a:gdLst/>
              <a:ahLst/>
              <a:cxnLst/>
              <a:rect l="l" t="t" r="r" b="b"/>
              <a:pathLst>
                <a:path w="803" h="1493" extrusionOk="0">
                  <a:moveTo>
                    <a:pt x="112" y="1"/>
                  </a:moveTo>
                  <a:lnTo>
                    <a:pt x="0" y="65"/>
                  </a:lnTo>
                  <a:lnTo>
                    <a:pt x="562" y="1493"/>
                  </a:lnTo>
                  <a:lnTo>
                    <a:pt x="802" y="141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97;p41"/>
            <p:cNvSpPr/>
            <p:nvPr/>
          </p:nvSpPr>
          <p:spPr>
            <a:xfrm>
              <a:off x="2656323" y="1590683"/>
              <a:ext cx="27885" cy="9150"/>
            </a:xfrm>
            <a:custGeom>
              <a:avLst/>
              <a:gdLst/>
              <a:ahLst/>
              <a:cxnLst/>
              <a:rect l="l" t="t" r="r" b="b"/>
              <a:pathLst>
                <a:path w="835" h="274" extrusionOk="0">
                  <a:moveTo>
                    <a:pt x="819" y="0"/>
                  </a:moveTo>
                  <a:lnTo>
                    <a:pt x="0" y="273"/>
                  </a:lnTo>
                  <a:cubicBezTo>
                    <a:pt x="0" y="273"/>
                    <a:pt x="835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98;p41"/>
            <p:cNvSpPr/>
            <p:nvPr/>
          </p:nvSpPr>
          <p:spPr>
            <a:xfrm>
              <a:off x="2437719" y="1548672"/>
              <a:ext cx="88430" cy="36801"/>
            </a:xfrm>
            <a:custGeom>
              <a:avLst/>
              <a:gdLst/>
              <a:ahLst/>
              <a:cxnLst/>
              <a:rect l="l" t="t" r="r" b="b"/>
              <a:pathLst>
                <a:path w="2648" h="1102" extrusionOk="0">
                  <a:moveTo>
                    <a:pt x="2613" y="0"/>
                  </a:moveTo>
                  <a:cubicBezTo>
                    <a:pt x="2506" y="0"/>
                    <a:pt x="1956" y="210"/>
                    <a:pt x="1300" y="472"/>
                  </a:cubicBezTo>
                  <a:cubicBezTo>
                    <a:pt x="578" y="777"/>
                    <a:pt x="1" y="1050"/>
                    <a:pt x="17" y="1098"/>
                  </a:cubicBezTo>
                  <a:cubicBezTo>
                    <a:pt x="18" y="1100"/>
                    <a:pt x="21" y="1101"/>
                    <a:pt x="28" y="1101"/>
                  </a:cubicBezTo>
                  <a:cubicBezTo>
                    <a:pt x="114" y="1101"/>
                    <a:pt x="675" y="901"/>
                    <a:pt x="1348" y="617"/>
                  </a:cubicBezTo>
                  <a:cubicBezTo>
                    <a:pt x="2070" y="312"/>
                    <a:pt x="2648" y="39"/>
                    <a:pt x="2632" y="7"/>
                  </a:cubicBezTo>
                  <a:cubicBezTo>
                    <a:pt x="2630" y="3"/>
                    <a:pt x="2624" y="0"/>
                    <a:pt x="26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99;p41"/>
            <p:cNvSpPr/>
            <p:nvPr/>
          </p:nvSpPr>
          <p:spPr>
            <a:xfrm>
              <a:off x="2426465" y="1520921"/>
              <a:ext cx="79881" cy="36267"/>
            </a:xfrm>
            <a:custGeom>
              <a:avLst/>
              <a:gdLst/>
              <a:ahLst/>
              <a:cxnLst/>
              <a:rect l="l" t="t" r="r" b="b"/>
              <a:pathLst>
                <a:path w="2392" h="1086" extrusionOk="0">
                  <a:moveTo>
                    <a:pt x="2365" y="0"/>
                  </a:moveTo>
                  <a:cubicBezTo>
                    <a:pt x="2284" y="0"/>
                    <a:pt x="1769" y="201"/>
                    <a:pt x="1156" y="485"/>
                  </a:cubicBezTo>
                  <a:cubicBezTo>
                    <a:pt x="514" y="774"/>
                    <a:pt x="1" y="1047"/>
                    <a:pt x="17" y="1079"/>
                  </a:cubicBezTo>
                  <a:cubicBezTo>
                    <a:pt x="18" y="1083"/>
                    <a:pt x="25" y="1086"/>
                    <a:pt x="36" y="1086"/>
                  </a:cubicBezTo>
                  <a:cubicBezTo>
                    <a:pt x="139" y="1086"/>
                    <a:pt x="640" y="889"/>
                    <a:pt x="1220" y="613"/>
                  </a:cubicBezTo>
                  <a:cubicBezTo>
                    <a:pt x="1878" y="325"/>
                    <a:pt x="2391" y="52"/>
                    <a:pt x="2375" y="4"/>
                  </a:cubicBezTo>
                  <a:cubicBezTo>
                    <a:pt x="2374" y="2"/>
                    <a:pt x="2370" y="0"/>
                    <a:pt x="2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00;p41"/>
            <p:cNvSpPr/>
            <p:nvPr/>
          </p:nvSpPr>
          <p:spPr>
            <a:xfrm>
              <a:off x="2452714" y="1581900"/>
              <a:ext cx="79881" cy="33061"/>
            </a:xfrm>
            <a:custGeom>
              <a:avLst/>
              <a:gdLst/>
              <a:ahLst/>
              <a:cxnLst/>
              <a:rect l="l" t="t" r="r" b="b"/>
              <a:pathLst>
                <a:path w="2392" h="990" extrusionOk="0">
                  <a:moveTo>
                    <a:pt x="2370" y="0"/>
                  </a:moveTo>
                  <a:cubicBezTo>
                    <a:pt x="2261" y="0"/>
                    <a:pt x="1771" y="208"/>
                    <a:pt x="1188" y="456"/>
                  </a:cubicBezTo>
                  <a:cubicBezTo>
                    <a:pt x="1012" y="536"/>
                    <a:pt x="867" y="600"/>
                    <a:pt x="723" y="664"/>
                  </a:cubicBezTo>
                  <a:cubicBezTo>
                    <a:pt x="578" y="713"/>
                    <a:pt x="450" y="761"/>
                    <a:pt x="338" y="809"/>
                  </a:cubicBezTo>
                  <a:cubicBezTo>
                    <a:pt x="129" y="889"/>
                    <a:pt x="1" y="953"/>
                    <a:pt x="1" y="985"/>
                  </a:cubicBezTo>
                  <a:cubicBezTo>
                    <a:pt x="4" y="988"/>
                    <a:pt x="10" y="989"/>
                    <a:pt x="20" y="989"/>
                  </a:cubicBezTo>
                  <a:cubicBezTo>
                    <a:pt x="69" y="989"/>
                    <a:pt x="200" y="958"/>
                    <a:pt x="386" y="905"/>
                  </a:cubicBezTo>
                  <a:cubicBezTo>
                    <a:pt x="498" y="873"/>
                    <a:pt x="626" y="841"/>
                    <a:pt x="771" y="793"/>
                  </a:cubicBezTo>
                  <a:cubicBezTo>
                    <a:pt x="931" y="745"/>
                    <a:pt x="1076" y="664"/>
                    <a:pt x="1236" y="600"/>
                  </a:cubicBezTo>
                  <a:cubicBezTo>
                    <a:pt x="1894" y="328"/>
                    <a:pt x="2391" y="39"/>
                    <a:pt x="2391" y="7"/>
                  </a:cubicBezTo>
                  <a:cubicBezTo>
                    <a:pt x="2388" y="2"/>
                    <a:pt x="2381" y="0"/>
                    <a:pt x="23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01;p41"/>
            <p:cNvSpPr/>
            <p:nvPr/>
          </p:nvSpPr>
          <p:spPr>
            <a:xfrm>
              <a:off x="2924218" y="1306225"/>
              <a:ext cx="120022" cy="145736"/>
            </a:xfrm>
            <a:custGeom>
              <a:avLst/>
              <a:gdLst/>
              <a:ahLst/>
              <a:cxnLst/>
              <a:rect l="l" t="t" r="r" b="b"/>
              <a:pathLst>
                <a:path w="3594" h="4364" extrusionOk="0">
                  <a:moveTo>
                    <a:pt x="887" y="1"/>
                  </a:moveTo>
                  <a:cubicBezTo>
                    <a:pt x="385" y="1"/>
                    <a:pt x="0" y="224"/>
                    <a:pt x="0" y="224"/>
                  </a:cubicBezTo>
                  <a:cubicBezTo>
                    <a:pt x="369" y="1684"/>
                    <a:pt x="963" y="3064"/>
                    <a:pt x="1733" y="4363"/>
                  </a:cubicBezTo>
                  <a:cubicBezTo>
                    <a:pt x="1733" y="4363"/>
                    <a:pt x="3594" y="4026"/>
                    <a:pt x="2695" y="1604"/>
                  </a:cubicBezTo>
                  <a:cubicBezTo>
                    <a:pt x="2213" y="302"/>
                    <a:pt x="1470" y="1"/>
                    <a:pt x="8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02;p41"/>
            <p:cNvSpPr/>
            <p:nvPr/>
          </p:nvSpPr>
          <p:spPr>
            <a:xfrm>
              <a:off x="2863673" y="1216726"/>
              <a:ext cx="159695" cy="353620"/>
            </a:xfrm>
            <a:custGeom>
              <a:avLst/>
              <a:gdLst/>
              <a:ahLst/>
              <a:cxnLst/>
              <a:rect l="l" t="t" r="r" b="b"/>
              <a:pathLst>
                <a:path w="4782" h="10589" extrusionOk="0">
                  <a:moveTo>
                    <a:pt x="0" y="0"/>
                  </a:moveTo>
                  <a:cubicBezTo>
                    <a:pt x="6" y="13"/>
                    <a:pt x="11" y="26"/>
                    <a:pt x="16" y="39"/>
                  </a:cubicBezTo>
                  <a:lnTo>
                    <a:pt x="16" y="39"/>
                  </a:lnTo>
                  <a:cubicBezTo>
                    <a:pt x="16" y="26"/>
                    <a:pt x="16" y="13"/>
                    <a:pt x="16" y="0"/>
                  </a:cubicBezTo>
                  <a:close/>
                  <a:moveTo>
                    <a:pt x="16" y="39"/>
                  </a:moveTo>
                  <a:cubicBezTo>
                    <a:pt x="19" y="184"/>
                    <a:pt x="35" y="318"/>
                    <a:pt x="64" y="465"/>
                  </a:cubicBezTo>
                  <a:cubicBezTo>
                    <a:pt x="112" y="754"/>
                    <a:pt x="177" y="1187"/>
                    <a:pt x="273" y="1701"/>
                  </a:cubicBezTo>
                  <a:cubicBezTo>
                    <a:pt x="353" y="1973"/>
                    <a:pt x="417" y="2246"/>
                    <a:pt x="497" y="2551"/>
                  </a:cubicBezTo>
                  <a:cubicBezTo>
                    <a:pt x="546" y="2711"/>
                    <a:pt x="578" y="2856"/>
                    <a:pt x="626" y="3016"/>
                  </a:cubicBezTo>
                  <a:cubicBezTo>
                    <a:pt x="642" y="3096"/>
                    <a:pt x="674" y="3177"/>
                    <a:pt x="690" y="3273"/>
                  </a:cubicBezTo>
                  <a:cubicBezTo>
                    <a:pt x="706" y="3353"/>
                    <a:pt x="738" y="3433"/>
                    <a:pt x="770" y="3514"/>
                  </a:cubicBezTo>
                  <a:lnTo>
                    <a:pt x="1139" y="4556"/>
                  </a:lnTo>
                  <a:cubicBezTo>
                    <a:pt x="1171" y="4653"/>
                    <a:pt x="1203" y="4733"/>
                    <a:pt x="1235" y="4829"/>
                  </a:cubicBezTo>
                  <a:cubicBezTo>
                    <a:pt x="1268" y="4925"/>
                    <a:pt x="1316" y="5006"/>
                    <a:pt x="1364" y="5102"/>
                  </a:cubicBezTo>
                  <a:cubicBezTo>
                    <a:pt x="1444" y="5278"/>
                    <a:pt x="1524" y="5471"/>
                    <a:pt x="1604" y="5647"/>
                  </a:cubicBezTo>
                  <a:cubicBezTo>
                    <a:pt x="1685" y="5840"/>
                    <a:pt x="1765" y="6016"/>
                    <a:pt x="1861" y="6209"/>
                  </a:cubicBezTo>
                  <a:cubicBezTo>
                    <a:pt x="1893" y="6289"/>
                    <a:pt x="1925" y="6385"/>
                    <a:pt x="1973" y="6466"/>
                  </a:cubicBezTo>
                  <a:cubicBezTo>
                    <a:pt x="2022" y="6546"/>
                    <a:pt x="2070" y="6642"/>
                    <a:pt x="2118" y="6722"/>
                  </a:cubicBezTo>
                  <a:lnTo>
                    <a:pt x="2663" y="7685"/>
                  </a:lnTo>
                  <a:cubicBezTo>
                    <a:pt x="2695" y="7765"/>
                    <a:pt x="2744" y="7845"/>
                    <a:pt x="2792" y="7926"/>
                  </a:cubicBezTo>
                  <a:cubicBezTo>
                    <a:pt x="2840" y="7990"/>
                    <a:pt x="2888" y="8054"/>
                    <a:pt x="2920" y="8134"/>
                  </a:cubicBezTo>
                  <a:lnTo>
                    <a:pt x="3193" y="8535"/>
                  </a:lnTo>
                  <a:cubicBezTo>
                    <a:pt x="3369" y="8792"/>
                    <a:pt x="3530" y="9032"/>
                    <a:pt x="3690" y="9257"/>
                  </a:cubicBezTo>
                  <a:cubicBezTo>
                    <a:pt x="4011" y="9674"/>
                    <a:pt x="4284" y="10011"/>
                    <a:pt x="4476" y="10236"/>
                  </a:cubicBezTo>
                  <a:cubicBezTo>
                    <a:pt x="4573" y="10364"/>
                    <a:pt x="4669" y="10476"/>
                    <a:pt x="4781" y="10589"/>
                  </a:cubicBezTo>
                  <a:cubicBezTo>
                    <a:pt x="4701" y="10460"/>
                    <a:pt x="4621" y="10332"/>
                    <a:pt x="4524" y="10204"/>
                  </a:cubicBezTo>
                  <a:cubicBezTo>
                    <a:pt x="4332" y="9963"/>
                    <a:pt x="4091" y="9610"/>
                    <a:pt x="3770" y="9193"/>
                  </a:cubicBezTo>
                  <a:lnTo>
                    <a:pt x="3305" y="8471"/>
                  </a:lnTo>
                  <a:cubicBezTo>
                    <a:pt x="3225" y="8343"/>
                    <a:pt x="3129" y="8198"/>
                    <a:pt x="3032" y="8054"/>
                  </a:cubicBezTo>
                  <a:cubicBezTo>
                    <a:pt x="3000" y="7990"/>
                    <a:pt x="2952" y="7926"/>
                    <a:pt x="2904" y="7845"/>
                  </a:cubicBezTo>
                  <a:cubicBezTo>
                    <a:pt x="2856" y="7781"/>
                    <a:pt x="2824" y="7701"/>
                    <a:pt x="2776" y="7621"/>
                  </a:cubicBezTo>
                  <a:cubicBezTo>
                    <a:pt x="2615" y="7316"/>
                    <a:pt x="2439" y="6995"/>
                    <a:pt x="2246" y="6658"/>
                  </a:cubicBezTo>
                  <a:cubicBezTo>
                    <a:pt x="2198" y="6578"/>
                    <a:pt x="2166" y="6482"/>
                    <a:pt x="2118" y="6401"/>
                  </a:cubicBezTo>
                  <a:cubicBezTo>
                    <a:pt x="2070" y="6321"/>
                    <a:pt x="2038" y="6225"/>
                    <a:pt x="1990" y="6145"/>
                  </a:cubicBezTo>
                  <a:cubicBezTo>
                    <a:pt x="1909" y="5952"/>
                    <a:pt x="1829" y="5776"/>
                    <a:pt x="1749" y="5583"/>
                  </a:cubicBezTo>
                  <a:cubicBezTo>
                    <a:pt x="1653" y="5407"/>
                    <a:pt x="1572" y="5230"/>
                    <a:pt x="1492" y="5038"/>
                  </a:cubicBezTo>
                  <a:cubicBezTo>
                    <a:pt x="1460" y="4957"/>
                    <a:pt x="1412" y="4861"/>
                    <a:pt x="1380" y="4781"/>
                  </a:cubicBezTo>
                  <a:cubicBezTo>
                    <a:pt x="1348" y="4685"/>
                    <a:pt x="1316" y="4588"/>
                    <a:pt x="1284" y="4508"/>
                  </a:cubicBezTo>
                  <a:cubicBezTo>
                    <a:pt x="1155" y="4139"/>
                    <a:pt x="1027" y="3802"/>
                    <a:pt x="899" y="3465"/>
                  </a:cubicBezTo>
                  <a:cubicBezTo>
                    <a:pt x="883" y="3385"/>
                    <a:pt x="834" y="3305"/>
                    <a:pt x="818" y="3225"/>
                  </a:cubicBezTo>
                  <a:cubicBezTo>
                    <a:pt x="786" y="3145"/>
                    <a:pt x="770" y="3064"/>
                    <a:pt x="754" y="2984"/>
                  </a:cubicBezTo>
                  <a:lnTo>
                    <a:pt x="626" y="2519"/>
                  </a:lnTo>
                  <a:cubicBezTo>
                    <a:pt x="530" y="2214"/>
                    <a:pt x="449" y="1941"/>
                    <a:pt x="385" y="1685"/>
                  </a:cubicBezTo>
                  <a:cubicBezTo>
                    <a:pt x="273" y="1171"/>
                    <a:pt x="177" y="754"/>
                    <a:pt x="112" y="449"/>
                  </a:cubicBezTo>
                  <a:cubicBezTo>
                    <a:pt x="98" y="318"/>
                    <a:pt x="70" y="173"/>
                    <a:pt x="16" y="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03;p41"/>
            <p:cNvSpPr/>
            <p:nvPr/>
          </p:nvSpPr>
          <p:spPr>
            <a:xfrm>
              <a:off x="2655254" y="1716048"/>
              <a:ext cx="79313" cy="92170"/>
            </a:xfrm>
            <a:custGeom>
              <a:avLst/>
              <a:gdLst/>
              <a:ahLst/>
              <a:cxnLst/>
              <a:rect l="l" t="t" r="r" b="b"/>
              <a:pathLst>
                <a:path w="2375" h="2760" extrusionOk="0">
                  <a:moveTo>
                    <a:pt x="64" y="0"/>
                  </a:moveTo>
                  <a:lnTo>
                    <a:pt x="64" y="0"/>
                  </a:lnTo>
                  <a:cubicBezTo>
                    <a:pt x="0" y="402"/>
                    <a:pt x="16" y="819"/>
                    <a:pt x="113" y="1220"/>
                  </a:cubicBezTo>
                  <a:cubicBezTo>
                    <a:pt x="143" y="1357"/>
                    <a:pt x="232" y="1510"/>
                    <a:pt x="365" y="1510"/>
                  </a:cubicBezTo>
                  <a:cubicBezTo>
                    <a:pt x="372" y="1510"/>
                    <a:pt x="379" y="1509"/>
                    <a:pt x="385" y="1509"/>
                  </a:cubicBezTo>
                  <a:cubicBezTo>
                    <a:pt x="449" y="1476"/>
                    <a:pt x="514" y="1428"/>
                    <a:pt x="546" y="1364"/>
                  </a:cubicBezTo>
                  <a:cubicBezTo>
                    <a:pt x="653" y="1209"/>
                    <a:pt x="725" y="1027"/>
                    <a:pt x="761" y="845"/>
                  </a:cubicBezTo>
                  <a:lnTo>
                    <a:pt x="761" y="845"/>
                  </a:lnTo>
                  <a:cubicBezTo>
                    <a:pt x="735" y="1144"/>
                    <a:pt x="771" y="1458"/>
                    <a:pt x="851" y="1749"/>
                  </a:cubicBezTo>
                  <a:cubicBezTo>
                    <a:pt x="899" y="1910"/>
                    <a:pt x="1011" y="2086"/>
                    <a:pt x="1171" y="2102"/>
                  </a:cubicBezTo>
                  <a:cubicBezTo>
                    <a:pt x="1178" y="2103"/>
                    <a:pt x="1185" y="2103"/>
                    <a:pt x="1192" y="2103"/>
                  </a:cubicBezTo>
                  <a:cubicBezTo>
                    <a:pt x="1373" y="2103"/>
                    <a:pt x="1493" y="1903"/>
                    <a:pt x="1524" y="1717"/>
                  </a:cubicBezTo>
                  <a:cubicBezTo>
                    <a:pt x="1508" y="1525"/>
                    <a:pt x="1540" y="1348"/>
                    <a:pt x="1572" y="1156"/>
                  </a:cubicBezTo>
                  <a:lnTo>
                    <a:pt x="1572" y="1156"/>
                  </a:lnTo>
                  <a:cubicBezTo>
                    <a:pt x="1540" y="1525"/>
                    <a:pt x="1524" y="1894"/>
                    <a:pt x="1556" y="2247"/>
                  </a:cubicBezTo>
                  <a:cubicBezTo>
                    <a:pt x="1572" y="2359"/>
                    <a:pt x="1589" y="2471"/>
                    <a:pt x="1637" y="2583"/>
                  </a:cubicBezTo>
                  <a:cubicBezTo>
                    <a:pt x="1685" y="2680"/>
                    <a:pt x="1781" y="2744"/>
                    <a:pt x="1893" y="2760"/>
                  </a:cubicBezTo>
                  <a:cubicBezTo>
                    <a:pt x="2022" y="2760"/>
                    <a:pt x="2134" y="2696"/>
                    <a:pt x="2182" y="2583"/>
                  </a:cubicBezTo>
                  <a:cubicBezTo>
                    <a:pt x="2246" y="2471"/>
                    <a:pt x="2278" y="2359"/>
                    <a:pt x="2278" y="2231"/>
                  </a:cubicBezTo>
                  <a:cubicBezTo>
                    <a:pt x="2327" y="1829"/>
                    <a:pt x="2359" y="1428"/>
                    <a:pt x="2375" y="102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04;p41"/>
            <p:cNvSpPr/>
            <p:nvPr/>
          </p:nvSpPr>
          <p:spPr>
            <a:xfrm>
              <a:off x="2168222" y="1442777"/>
              <a:ext cx="140960" cy="426721"/>
            </a:xfrm>
            <a:custGeom>
              <a:avLst/>
              <a:gdLst/>
              <a:ahLst/>
              <a:cxnLst/>
              <a:rect l="l" t="t" r="r" b="b"/>
              <a:pathLst>
                <a:path w="4221" h="12778" extrusionOk="0">
                  <a:moveTo>
                    <a:pt x="508" y="0"/>
                  </a:moveTo>
                  <a:cubicBezTo>
                    <a:pt x="457" y="0"/>
                    <a:pt x="349" y="192"/>
                    <a:pt x="241" y="547"/>
                  </a:cubicBezTo>
                  <a:cubicBezTo>
                    <a:pt x="81" y="1076"/>
                    <a:pt x="1" y="1622"/>
                    <a:pt x="33" y="2167"/>
                  </a:cubicBezTo>
                  <a:cubicBezTo>
                    <a:pt x="65" y="3001"/>
                    <a:pt x="273" y="3804"/>
                    <a:pt x="642" y="4542"/>
                  </a:cubicBezTo>
                  <a:cubicBezTo>
                    <a:pt x="1044" y="5392"/>
                    <a:pt x="1653" y="6178"/>
                    <a:pt x="2215" y="6996"/>
                  </a:cubicBezTo>
                  <a:cubicBezTo>
                    <a:pt x="2776" y="7798"/>
                    <a:pt x="3225" y="8617"/>
                    <a:pt x="3402" y="9403"/>
                  </a:cubicBezTo>
                  <a:cubicBezTo>
                    <a:pt x="3498" y="9772"/>
                    <a:pt x="3514" y="10157"/>
                    <a:pt x="3482" y="10526"/>
                  </a:cubicBezTo>
                  <a:cubicBezTo>
                    <a:pt x="3434" y="10847"/>
                    <a:pt x="3338" y="11152"/>
                    <a:pt x="3177" y="11440"/>
                  </a:cubicBezTo>
                  <a:cubicBezTo>
                    <a:pt x="2953" y="11873"/>
                    <a:pt x="2616" y="12226"/>
                    <a:pt x="2183" y="12451"/>
                  </a:cubicBezTo>
                  <a:cubicBezTo>
                    <a:pt x="1878" y="12611"/>
                    <a:pt x="1669" y="12644"/>
                    <a:pt x="1669" y="12708"/>
                  </a:cubicBezTo>
                  <a:cubicBezTo>
                    <a:pt x="1669" y="12739"/>
                    <a:pt x="1766" y="12778"/>
                    <a:pt x="1946" y="12778"/>
                  </a:cubicBezTo>
                  <a:cubicBezTo>
                    <a:pt x="2040" y="12778"/>
                    <a:pt x="2157" y="12767"/>
                    <a:pt x="2295" y="12740"/>
                  </a:cubicBezTo>
                  <a:cubicBezTo>
                    <a:pt x="2856" y="12595"/>
                    <a:pt x="3354" y="12226"/>
                    <a:pt x="3659" y="11745"/>
                  </a:cubicBezTo>
                  <a:cubicBezTo>
                    <a:pt x="3899" y="11408"/>
                    <a:pt x="4060" y="11039"/>
                    <a:pt x="4140" y="10638"/>
                  </a:cubicBezTo>
                  <a:cubicBezTo>
                    <a:pt x="4220" y="10189"/>
                    <a:pt x="4220" y="9724"/>
                    <a:pt x="4140" y="9258"/>
                  </a:cubicBezTo>
                  <a:cubicBezTo>
                    <a:pt x="3963" y="8312"/>
                    <a:pt x="3466" y="7381"/>
                    <a:pt x="2873" y="6531"/>
                  </a:cubicBezTo>
                  <a:cubicBezTo>
                    <a:pt x="2279" y="5681"/>
                    <a:pt x="1685" y="4943"/>
                    <a:pt x="1300" y="4205"/>
                  </a:cubicBezTo>
                  <a:cubicBezTo>
                    <a:pt x="947" y="3563"/>
                    <a:pt x="707" y="2857"/>
                    <a:pt x="594" y="2119"/>
                  </a:cubicBezTo>
                  <a:cubicBezTo>
                    <a:pt x="530" y="1622"/>
                    <a:pt x="514" y="1108"/>
                    <a:pt x="546" y="595"/>
                  </a:cubicBezTo>
                  <a:cubicBezTo>
                    <a:pt x="562" y="226"/>
                    <a:pt x="578" y="17"/>
                    <a:pt x="514" y="1"/>
                  </a:cubicBezTo>
                  <a:cubicBezTo>
                    <a:pt x="512" y="1"/>
                    <a:pt x="510" y="0"/>
                    <a:pt x="5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05;p41"/>
            <p:cNvSpPr/>
            <p:nvPr/>
          </p:nvSpPr>
          <p:spPr>
            <a:xfrm>
              <a:off x="1904101" y="1359757"/>
              <a:ext cx="276477" cy="584045"/>
            </a:xfrm>
            <a:custGeom>
              <a:avLst/>
              <a:gdLst/>
              <a:ahLst/>
              <a:cxnLst/>
              <a:rect l="l" t="t" r="r" b="b"/>
              <a:pathLst>
                <a:path w="8279" h="17489" extrusionOk="0">
                  <a:moveTo>
                    <a:pt x="3771" y="1"/>
                  </a:moveTo>
                  <a:lnTo>
                    <a:pt x="48" y="4252"/>
                  </a:lnTo>
                  <a:lnTo>
                    <a:pt x="0" y="14632"/>
                  </a:lnTo>
                  <a:cubicBezTo>
                    <a:pt x="0" y="16188"/>
                    <a:pt x="1236" y="17456"/>
                    <a:pt x="2792" y="17488"/>
                  </a:cubicBezTo>
                  <a:cubicBezTo>
                    <a:pt x="2812" y="17488"/>
                    <a:pt x="2831" y="17489"/>
                    <a:pt x="2851" y="17489"/>
                  </a:cubicBezTo>
                  <a:cubicBezTo>
                    <a:pt x="4381" y="17489"/>
                    <a:pt x="5632" y="16265"/>
                    <a:pt x="5680" y="14745"/>
                  </a:cubicBezTo>
                  <a:cubicBezTo>
                    <a:pt x="5728" y="13589"/>
                    <a:pt x="5776" y="12531"/>
                    <a:pt x="5776" y="12531"/>
                  </a:cubicBezTo>
                  <a:cubicBezTo>
                    <a:pt x="5776" y="12531"/>
                    <a:pt x="8086" y="12226"/>
                    <a:pt x="8182" y="9867"/>
                  </a:cubicBezTo>
                  <a:cubicBezTo>
                    <a:pt x="8279" y="7493"/>
                    <a:pt x="8038" y="2054"/>
                    <a:pt x="8038" y="2054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06;p41"/>
            <p:cNvSpPr/>
            <p:nvPr/>
          </p:nvSpPr>
          <p:spPr>
            <a:xfrm>
              <a:off x="2132322" y="1552112"/>
              <a:ext cx="23076" cy="19903"/>
            </a:xfrm>
            <a:custGeom>
              <a:avLst/>
              <a:gdLst/>
              <a:ahLst/>
              <a:cxnLst/>
              <a:rect l="l" t="t" r="r" b="b"/>
              <a:pathLst>
                <a:path w="691" h="596" extrusionOk="0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50" y="570"/>
                    <a:pt x="321" y="595"/>
                    <a:pt x="391" y="595"/>
                  </a:cubicBezTo>
                  <a:cubicBezTo>
                    <a:pt x="542" y="595"/>
                    <a:pt x="691" y="480"/>
                    <a:pt x="691" y="305"/>
                  </a:cubicBezTo>
                  <a:cubicBezTo>
                    <a:pt x="691" y="145"/>
                    <a:pt x="562" y="0"/>
                    <a:pt x="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07;p41"/>
            <p:cNvSpPr/>
            <p:nvPr/>
          </p:nvSpPr>
          <p:spPr>
            <a:xfrm>
              <a:off x="2129650" y="1538019"/>
              <a:ext cx="39673" cy="12089"/>
            </a:xfrm>
            <a:custGeom>
              <a:avLst/>
              <a:gdLst/>
              <a:ahLst/>
              <a:cxnLst/>
              <a:rect l="l" t="t" r="r" b="b"/>
              <a:pathLst>
                <a:path w="1188" h="362" extrusionOk="0">
                  <a:moveTo>
                    <a:pt x="568" y="0"/>
                  </a:moveTo>
                  <a:cubicBezTo>
                    <a:pt x="416" y="0"/>
                    <a:pt x="262" y="45"/>
                    <a:pt x="129" y="133"/>
                  </a:cubicBezTo>
                  <a:cubicBezTo>
                    <a:pt x="33" y="214"/>
                    <a:pt x="1" y="294"/>
                    <a:pt x="17" y="310"/>
                  </a:cubicBezTo>
                  <a:cubicBezTo>
                    <a:pt x="20" y="313"/>
                    <a:pt x="24" y="314"/>
                    <a:pt x="30" y="314"/>
                  </a:cubicBezTo>
                  <a:cubicBezTo>
                    <a:pt x="87" y="314"/>
                    <a:pt x="281" y="196"/>
                    <a:pt x="549" y="196"/>
                  </a:cubicBezTo>
                  <a:cubicBezTo>
                    <a:pt x="564" y="196"/>
                    <a:pt x="579" y="197"/>
                    <a:pt x="594" y="198"/>
                  </a:cubicBezTo>
                  <a:cubicBezTo>
                    <a:pt x="888" y="212"/>
                    <a:pt x="1102" y="362"/>
                    <a:pt x="1160" y="362"/>
                  </a:cubicBezTo>
                  <a:cubicBezTo>
                    <a:pt x="1165" y="362"/>
                    <a:pt x="1169" y="361"/>
                    <a:pt x="1172" y="358"/>
                  </a:cubicBezTo>
                  <a:cubicBezTo>
                    <a:pt x="1188" y="342"/>
                    <a:pt x="1156" y="262"/>
                    <a:pt x="1059" y="182"/>
                  </a:cubicBezTo>
                  <a:cubicBezTo>
                    <a:pt x="921" y="61"/>
                    <a:pt x="746" y="0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08;p41"/>
            <p:cNvSpPr/>
            <p:nvPr/>
          </p:nvSpPr>
          <p:spPr>
            <a:xfrm>
              <a:off x="2018746" y="1552112"/>
              <a:ext cx="23076" cy="19903"/>
            </a:xfrm>
            <a:custGeom>
              <a:avLst/>
              <a:gdLst/>
              <a:ahLst/>
              <a:cxnLst/>
              <a:rect l="l" t="t" r="r" b="b"/>
              <a:pathLst>
                <a:path w="691" h="596" extrusionOk="0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49" y="570"/>
                    <a:pt x="320" y="595"/>
                    <a:pt x="391" y="595"/>
                  </a:cubicBezTo>
                  <a:cubicBezTo>
                    <a:pt x="542" y="595"/>
                    <a:pt x="690" y="480"/>
                    <a:pt x="690" y="305"/>
                  </a:cubicBezTo>
                  <a:cubicBezTo>
                    <a:pt x="690" y="145"/>
                    <a:pt x="546" y="0"/>
                    <a:pt x="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09;p41"/>
            <p:cNvSpPr/>
            <p:nvPr/>
          </p:nvSpPr>
          <p:spPr>
            <a:xfrm>
              <a:off x="2011800" y="1540157"/>
              <a:ext cx="40208" cy="12223"/>
            </a:xfrm>
            <a:custGeom>
              <a:avLst/>
              <a:gdLst/>
              <a:ahLst/>
              <a:cxnLst/>
              <a:rect l="l" t="t" r="r" b="b"/>
              <a:pathLst>
                <a:path w="1204" h="366" extrusionOk="0">
                  <a:moveTo>
                    <a:pt x="578" y="0"/>
                  </a:moveTo>
                  <a:cubicBezTo>
                    <a:pt x="428" y="0"/>
                    <a:pt x="278" y="45"/>
                    <a:pt x="144" y="134"/>
                  </a:cubicBezTo>
                  <a:cubicBezTo>
                    <a:pt x="48" y="214"/>
                    <a:pt x="0" y="294"/>
                    <a:pt x="16" y="310"/>
                  </a:cubicBezTo>
                  <a:cubicBezTo>
                    <a:pt x="20" y="316"/>
                    <a:pt x="27" y="318"/>
                    <a:pt x="37" y="318"/>
                  </a:cubicBezTo>
                  <a:cubicBezTo>
                    <a:pt x="104" y="318"/>
                    <a:pt x="306" y="197"/>
                    <a:pt x="568" y="197"/>
                  </a:cubicBezTo>
                  <a:cubicBezTo>
                    <a:pt x="582" y="197"/>
                    <a:pt x="596" y="197"/>
                    <a:pt x="610" y="198"/>
                  </a:cubicBezTo>
                  <a:cubicBezTo>
                    <a:pt x="895" y="212"/>
                    <a:pt x="1092" y="366"/>
                    <a:pt x="1165" y="366"/>
                  </a:cubicBezTo>
                  <a:cubicBezTo>
                    <a:pt x="1175" y="366"/>
                    <a:pt x="1182" y="364"/>
                    <a:pt x="1187" y="358"/>
                  </a:cubicBezTo>
                  <a:cubicBezTo>
                    <a:pt x="1203" y="342"/>
                    <a:pt x="1171" y="262"/>
                    <a:pt x="1075" y="182"/>
                  </a:cubicBezTo>
                  <a:cubicBezTo>
                    <a:pt x="928" y="61"/>
                    <a:pt x="753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10;p41"/>
            <p:cNvSpPr/>
            <p:nvPr/>
          </p:nvSpPr>
          <p:spPr>
            <a:xfrm>
              <a:off x="2086805" y="1548339"/>
              <a:ext cx="32159" cy="95777"/>
            </a:xfrm>
            <a:custGeom>
              <a:avLst/>
              <a:gdLst/>
              <a:ahLst/>
              <a:cxnLst/>
              <a:rect l="l" t="t" r="r" b="b"/>
              <a:pathLst>
                <a:path w="963" h="2868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0" y="17"/>
                    <a:pt x="225" y="803"/>
                    <a:pt x="546" y="1750"/>
                  </a:cubicBezTo>
                  <a:cubicBezTo>
                    <a:pt x="626" y="1990"/>
                    <a:pt x="706" y="2215"/>
                    <a:pt x="770" y="2423"/>
                  </a:cubicBezTo>
                  <a:cubicBezTo>
                    <a:pt x="818" y="2504"/>
                    <a:pt x="834" y="2600"/>
                    <a:pt x="818" y="2680"/>
                  </a:cubicBezTo>
                  <a:cubicBezTo>
                    <a:pt x="818" y="2744"/>
                    <a:pt x="738" y="2760"/>
                    <a:pt x="658" y="2760"/>
                  </a:cubicBezTo>
                  <a:cubicBezTo>
                    <a:pt x="481" y="2760"/>
                    <a:pt x="305" y="2792"/>
                    <a:pt x="128" y="2841"/>
                  </a:cubicBezTo>
                  <a:cubicBezTo>
                    <a:pt x="232" y="2859"/>
                    <a:pt x="335" y="2867"/>
                    <a:pt x="439" y="2867"/>
                  </a:cubicBezTo>
                  <a:cubicBezTo>
                    <a:pt x="512" y="2867"/>
                    <a:pt x="585" y="2863"/>
                    <a:pt x="658" y="2857"/>
                  </a:cubicBezTo>
                  <a:cubicBezTo>
                    <a:pt x="706" y="2857"/>
                    <a:pt x="754" y="2857"/>
                    <a:pt x="802" y="2841"/>
                  </a:cubicBezTo>
                  <a:cubicBezTo>
                    <a:pt x="850" y="2825"/>
                    <a:pt x="915" y="2792"/>
                    <a:pt x="931" y="2728"/>
                  </a:cubicBezTo>
                  <a:cubicBezTo>
                    <a:pt x="963" y="2616"/>
                    <a:pt x="947" y="2488"/>
                    <a:pt x="899" y="2391"/>
                  </a:cubicBezTo>
                  <a:cubicBezTo>
                    <a:pt x="818" y="2167"/>
                    <a:pt x="754" y="1942"/>
                    <a:pt x="674" y="1702"/>
                  </a:cubicBezTo>
                  <a:cubicBezTo>
                    <a:pt x="356" y="765"/>
                    <a:pt x="70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11;p41"/>
            <p:cNvSpPr/>
            <p:nvPr/>
          </p:nvSpPr>
          <p:spPr>
            <a:xfrm>
              <a:off x="1994100" y="1744434"/>
              <a:ext cx="102890" cy="53365"/>
            </a:xfrm>
            <a:custGeom>
              <a:avLst/>
              <a:gdLst/>
              <a:ahLst/>
              <a:cxnLst/>
              <a:rect l="l" t="t" r="r" b="b"/>
              <a:pathLst>
                <a:path w="3081" h="1598" extrusionOk="0">
                  <a:moveTo>
                    <a:pt x="1" y="1"/>
                  </a:moveTo>
                  <a:cubicBezTo>
                    <a:pt x="1" y="1"/>
                    <a:pt x="666" y="1598"/>
                    <a:pt x="2763" y="1598"/>
                  </a:cubicBezTo>
                  <a:cubicBezTo>
                    <a:pt x="2851" y="1598"/>
                    <a:pt x="2940" y="1595"/>
                    <a:pt x="3033" y="1589"/>
                  </a:cubicBezTo>
                  <a:lnTo>
                    <a:pt x="3081" y="1012"/>
                  </a:lnTo>
                  <a:cubicBezTo>
                    <a:pt x="1974" y="979"/>
                    <a:pt x="899" y="626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12;p41"/>
            <p:cNvSpPr/>
            <p:nvPr/>
          </p:nvSpPr>
          <p:spPr>
            <a:xfrm>
              <a:off x="2054645" y="1654635"/>
              <a:ext cx="33261" cy="23978"/>
            </a:xfrm>
            <a:custGeom>
              <a:avLst/>
              <a:gdLst/>
              <a:ahLst/>
              <a:cxnLst/>
              <a:rect l="l" t="t" r="r" b="b"/>
              <a:pathLst>
                <a:path w="996" h="718" extrusionOk="0">
                  <a:moveTo>
                    <a:pt x="424" y="0"/>
                  </a:moveTo>
                  <a:cubicBezTo>
                    <a:pt x="351" y="0"/>
                    <a:pt x="278" y="17"/>
                    <a:pt x="209" y="43"/>
                  </a:cubicBezTo>
                  <a:cubicBezTo>
                    <a:pt x="81" y="123"/>
                    <a:pt x="1" y="251"/>
                    <a:pt x="17" y="396"/>
                  </a:cubicBezTo>
                  <a:cubicBezTo>
                    <a:pt x="65" y="556"/>
                    <a:pt x="193" y="684"/>
                    <a:pt x="353" y="700"/>
                  </a:cubicBezTo>
                  <a:cubicBezTo>
                    <a:pt x="405" y="712"/>
                    <a:pt x="458" y="717"/>
                    <a:pt x="512" y="717"/>
                  </a:cubicBezTo>
                  <a:cubicBezTo>
                    <a:pt x="612" y="717"/>
                    <a:pt x="715" y="699"/>
                    <a:pt x="819" y="668"/>
                  </a:cubicBezTo>
                  <a:cubicBezTo>
                    <a:pt x="867" y="668"/>
                    <a:pt x="899" y="652"/>
                    <a:pt x="947" y="620"/>
                  </a:cubicBezTo>
                  <a:cubicBezTo>
                    <a:pt x="979" y="604"/>
                    <a:pt x="995" y="556"/>
                    <a:pt x="995" y="508"/>
                  </a:cubicBezTo>
                  <a:lnTo>
                    <a:pt x="979" y="492"/>
                  </a:lnTo>
                  <a:cubicBezTo>
                    <a:pt x="947" y="299"/>
                    <a:pt x="803" y="123"/>
                    <a:pt x="610" y="43"/>
                  </a:cubicBezTo>
                  <a:cubicBezTo>
                    <a:pt x="551" y="13"/>
                    <a:pt x="487" y="0"/>
                    <a:pt x="42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13;p41"/>
            <p:cNvSpPr/>
            <p:nvPr/>
          </p:nvSpPr>
          <p:spPr>
            <a:xfrm>
              <a:off x="2058987" y="1642646"/>
              <a:ext cx="35866" cy="33796"/>
            </a:xfrm>
            <a:custGeom>
              <a:avLst/>
              <a:gdLst/>
              <a:ahLst/>
              <a:cxnLst/>
              <a:rect l="l" t="t" r="r" b="b"/>
              <a:pathLst>
                <a:path w="1074" h="1012" extrusionOk="0">
                  <a:moveTo>
                    <a:pt x="63" y="1"/>
                  </a:moveTo>
                  <a:lnTo>
                    <a:pt x="63" y="17"/>
                  </a:lnTo>
                  <a:cubicBezTo>
                    <a:pt x="62" y="15"/>
                    <a:pt x="61" y="15"/>
                    <a:pt x="59" y="15"/>
                  </a:cubicBezTo>
                  <a:cubicBezTo>
                    <a:pt x="40" y="15"/>
                    <a:pt x="0" y="108"/>
                    <a:pt x="15" y="257"/>
                  </a:cubicBezTo>
                  <a:cubicBezTo>
                    <a:pt x="63" y="674"/>
                    <a:pt x="400" y="995"/>
                    <a:pt x="833" y="1011"/>
                  </a:cubicBezTo>
                  <a:cubicBezTo>
                    <a:pt x="978" y="1011"/>
                    <a:pt x="1074" y="963"/>
                    <a:pt x="1074" y="947"/>
                  </a:cubicBezTo>
                  <a:cubicBezTo>
                    <a:pt x="1074" y="899"/>
                    <a:pt x="689" y="931"/>
                    <a:pt x="400" y="658"/>
                  </a:cubicBezTo>
                  <a:cubicBezTo>
                    <a:pt x="111" y="370"/>
                    <a:pt x="111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14;p41"/>
            <p:cNvSpPr/>
            <p:nvPr/>
          </p:nvSpPr>
          <p:spPr>
            <a:xfrm>
              <a:off x="1852672" y="1347534"/>
              <a:ext cx="330043" cy="319356"/>
            </a:xfrm>
            <a:custGeom>
              <a:avLst/>
              <a:gdLst/>
              <a:ahLst/>
              <a:cxnLst/>
              <a:rect l="l" t="t" r="r" b="b"/>
              <a:pathLst>
                <a:path w="9883" h="9563" extrusionOk="0">
                  <a:moveTo>
                    <a:pt x="9862" y="2525"/>
                  </a:moveTo>
                  <a:lnTo>
                    <a:pt x="9883" y="2613"/>
                  </a:lnTo>
                  <a:cubicBezTo>
                    <a:pt x="9876" y="2583"/>
                    <a:pt x="9869" y="2554"/>
                    <a:pt x="9862" y="2525"/>
                  </a:cubicBezTo>
                  <a:close/>
                  <a:moveTo>
                    <a:pt x="6048" y="0"/>
                  </a:moveTo>
                  <a:cubicBezTo>
                    <a:pt x="4300" y="0"/>
                    <a:pt x="2640" y="773"/>
                    <a:pt x="1492" y="2099"/>
                  </a:cubicBezTo>
                  <a:cubicBezTo>
                    <a:pt x="497" y="3303"/>
                    <a:pt x="0" y="4971"/>
                    <a:pt x="401" y="6495"/>
                  </a:cubicBezTo>
                  <a:cubicBezTo>
                    <a:pt x="546" y="7041"/>
                    <a:pt x="947" y="9479"/>
                    <a:pt x="1508" y="9560"/>
                  </a:cubicBezTo>
                  <a:cubicBezTo>
                    <a:pt x="1520" y="9561"/>
                    <a:pt x="1532" y="9562"/>
                    <a:pt x="1544" y="9562"/>
                  </a:cubicBezTo>
                  <a:cubicBezTo>
                    <a:pt x="2136" y="9562"/>
                    <a:pt x="2587" y="7222"/>
                    <a:pt x="2776" y="6656"/>
                  </a:cubicBezTo>
                  <a:cubicBezTo>
                    <a:pt x="2968" y="6062"/>
                    <a:pt x="2968" y="5420"/>
                    <a:pt x="3193" y="4843"/>
                  </a:cubicBezTo>
                  <a:cubicBezTo>
                    <a:pt x="3535" y="5143"/>
                    <a:pt x="3978" y="5275"/>
                    <a:pt x="4434" y="5275"/>
                  </a:cubicBezTo>
                  <a:cubicBezTo>
                    <a:pt x="4854" y="5275"/>
                    <a:pt x="5287" y="5163"/>
                    <a:pt x="5663" y="4971"/>
                  </a:cubicBezTo>
                  <a:cubicBezTo>
                    <a:pt x="6450" y="4570"/>
                    <a:pt x="7027" y="3896"/>
                    <a:pt x="7605" y="3222"/>
                  </a:cubicBezTo>
                  <a:lnTo>
                    <a:pt x="7605" y="3222"/>
                  </a:lnTo>
                  <a:lnTo>
                    <a:pt x="6963" y="4634"/>
                  </a:lnTo>
                  <a:cubicBezTo>
                    <a:pt x="8371" y="4634"/>
                    <a:pt x="9561" y="3604"/>
                    <a:pt x="9763" y="2206"/>
                  </a:cubicBezTo>
                  <a:lnTo>
                    <a:pt x="9763" y="2206"/>
                  </a:lnTo>
                  <a:cubicBezTo>
                    <a:pt x="9801" y="2310"/>
                    <a:pt x="9834" y="2417"/>
                    <a:pt x="9862" y="2525"/>
                  </a:cubicBezTo>
                  <a:lnTo>
                    <a:pt x="9862" y="2525"/>
                  </a:lnTo>
                  <a:lnTo>
                    <a:pt x="9771" y="2147"/>
                  </a:lnTo>
                  <a:cubicBezTo>
                    <a:pt x="9768" y="2167"/>
                    <a:pt x="9766" y="2186"/>
                    <a:pt x="9763" y="2206"/>
                  </a:cubicBezTo>
                  <a:lnTo>
                    <a:pt x="9763" y="2206"/>
                  </a:lnTo>
                  <a:cubicBezTo>
                    <a:pt x="9564" y="1662"/>
                    <a:pt x="9224" y="1177"/>
                    <a:pt x="8760" y="816"/>
                  </a:cubicBezTo>
                  <a:cubicBezTo>
                    <a:pt x="8086" y="319"/>
                    <a:pt x="7284" y="46"/>
                    <a:pt x="6450" y="14"/>
                  </a:cubicBezTo>
                  <a:cubicBezTo>
                    <a:pt x="6315" y="5"/>
                    <a:pt x="6181" y="0"/>
                    <a:pt x="60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15;p41"/>
            <p:cNvSpPr/>
            <p:nvPr/>
          </p:nvSpPr>
          <p:spPr>
            <a:xfrm>
              <a:off x="2154296" y="1426013"/>
              <a:ext cx="32193" cy="91836"/>
            </a:xfrm>
            <a:custGeom>
              <a:avLst/>
              <a:gdLst/>
              <a:ahLst/>
              <a:cxnLst/>
              <a:rect l="l" t="t" r="r" b="b"/>
              <a:pathLst>
                <a:path w="964" h="2750" extrusionOk="0">
                  <a:moveTo>
                    <a:pt x="168" y="0"/>
                  </a:moveTo>
                  <a:cubicBezTo>
                    <a:pt x="155" y="0"/>
                    <a:pt x="142" y="2"/>
                    <a:pt x="129" y="6"/>
                  </a:cubicBezTo>
                  <a:cubicBezTo>
                    <a:pt x="17" y="38"/>
                    <a:pt x="1" y="183"/>
                    <a:pt x="1" y="311"/>
                  </a:cubicBezTo>
                  <a:cubicBezTo>
                    <a:pt x="1" y="744"/>
                    <a:pt x="65" y="1161"/>
                    <a:pt x="161" y="1578"/>
                  </a:cubicBezTo>
                  <a:cubicBezTo>
                    <a:pt x="257" y="1979"/>
                    <a:pt x="482" y="2364"/>
                    <a:pt x="819" y="2637"/>
                  </a:cubicBezTo>
                  <a:lnTo>
                    <a:pt x="739" y="2685"/>
                  </a:lnTo>
                  <a:lnTo>
                    <a:pt x="819" y="2749"/>
                  </a:lnTo>
                  <a:cubicBezTo>
                    <a:pt x="963" y="1883"/>
                    <a:pt x="819" y="969"/>
                    <a:pt x="402" y="183"/>
                  </a:cubicBezTo>
                  <a:cubicBezTo>
                    <a:pt x="345" y="98"/>
                    <a:pt x="264" y="0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16;p41"/>
            <p:cNvSpPr/>
            <p:nvPr/>
          </p:nvSpPr>
          <p:spPr>
            <a:xfrm>
              <a:off x="1811930" y="1437434"/>
              <a:ext cx="220240" cy="649533"/>
            </a:xfrm>
            <a:custGeom>
              <a:avLst/>
              <a:gdLst/>
              <a:ahLst/>
              <a:cxnLst/>
              <a:rect l="l" t="t" r="r" b="b"/>
              <a:pathLst>
                <a:path w="6595" h="19450" extrusionOk="0">
                  <a:moveTo>
                    <a:pt x="4493" y="1"/>
                  </a:moveTo>
                  <a:lnTo>
                    <a:pt x="1782" y="1028"/>
                  </a:lnTo>
                  <a:cubicBezTo>
                    <a:pt x="434" y="6130"/>
                    <a:pt x="1" y="11488"/>
                    <a:pt x="691" y="15996"/>
                  </a:cubicBezTo>
                  <a:cubicBezTo>
                    <a:pt x="755" y="16461"/>
                    <a:pt x="627" y="16943"/>
                    <a:pt x="771" y="17392"/>
                  </a:cubicBezTo>
                  <a:cubicBezTo>
                    <a:pt x="915" y="17841"/>
                    <a:pt x="1300" y="18258"/>
                    <a:pt x="1766" y="18290"/>
                  </a:cubicBezTo>
                  <a:cubicBezTo>
                    <a:pt x="1802" y="18294"/>
                    <a:pt x="1839" y="18296"/>
                    <a:pt x="1876" y="18296"/>
                  </a:cubicBezTo>
                  <a:cubicBezTo>
                    <a:pt x="2149" y="18296"/>
                    <a:pt x="2440" y="18200"/>
                    <a:pt x="2704" y="18200"/>
                  </a:cubicBezTo>
                  <a:cubicBezTo>
                    <a:pt x="2832" y="18200"/>
                    <a:pt x="2955" y="18223"/>
                    <a:pt x="3065" y="18290"/>
                  </a:cubicBezTo>
                  <a:cubicBezTo>
                    <a:pt x="3354" y="18467"/>
                    <a:pt x="3434" y="18852"/>
                    <a:pt x="3643" y="19109"/>
                  </a:cubicBezTo>
                  <a:cubicBezTo>
                    <a:pt x="3864" y="19330"/>
                    <a:pt x="4153" y="19450"/>
                    <a:pt x="4448" y="19450"/>
                  </a:cubicBezTo>
                  <a:cubicBezTo>
                    <a:pt x="4559" y="19450"/>
                    <a:pt x="4672" y="19433"/>
                    <a:pt x="4782" y="19397"/>
                  </a:cubicBezTo>
                  <a:cubicBezTo>
                    <a:pt x="5183" y="19253"/>
                    <a:pt x="5520" y="18980"/>
                    <a:pt x="5744" y="18627"/>
                  </a:cubicBezTo>
                  <a:cubicBezTo>
                    <a:pt x="6595" y="17456"/>
                    <a:pt x="6547" y="15852"/>
                    <a:pt x="6145" y="14456"/>
                  </a:cubicBezTo>
                  <a:cubicBezTo>
                    <a:pt x="5744" y="13060"/>
                    <a:pt x="5038" y="11777"/>
                    <a:pt x="4605" y="10397"/>
                  </a:cubicBezTo>
                  <a:cubicBezTo>
                    <a:pt x="3803" y="7814"/>
                    <a:pt x="4028" y="5039"/>
                    <a:pt x="4268" y="2359"/>
                  </a:cubicBezTo>
                  <a:lnTo>
                    <a:pt x="44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17;p41"/>
            <p:cNvSpPr/>
            <p:nvPr/>
          </p:nvSpPr>
          <p:spPr>
            <a:xfrm>
              <a:off x="1604047" y="2047160"/>
              <a:ext cx="744775" cy="544873"/>
            </a:xfrm>
            <a:custGeom>
              <a:avLst/>
              <a:gdLst/>
              <a:ahLst/>
              <a:cxnLst/>
              <a:rect l="l" t="t" r="r" b="b"/>
              <a:pathLst>
                <a:path w="22302" h="16316" extrusionOk="0">
                  <a:moveTo>
                    <a:pt x="19446" y="0"/>
                  </a:moveTo>
                  <a:cubicBezTo>
                    <a:pt x="19221" y="0"/>
                    <a:pt x="18002" y="1428"/>
                    <a:pt x="17617" y="1926"/>
                  </a:cubicBezTo>
                  <a:cubicBezTo>
                    <a:pt x="17348" y="2276"/>
                    <a:pt x="16748" y="3085"/>
                    <a:pt x="16429" y="3085"/>
                  </a:cubicBezTo>
                  <a:cubicBezTo>
                    <a:pt x="16310" y="3085"/>
                    <a:pt x="16230" y="2972"/>
                    <a:pt x="16221" y="2680"/>
                  </a:cubicBezTo>
                  <a:cubicBezTo>
                    <a:pt x="16221" y="2647"/>
                    <a:pt x="16221" y="2631"/>
                    <a:pt x="16205" y="2615"/>
                  </a:cubicBezTo>
                  <a:cubicBezTo>
                    <a:pt x="16205" y="1557"/>
                    <a:pt x="15852" y="754"/>
                    <a:pt x="15579" y="578"/>
                  </a:cubicBezTo>
                  <a:cubicBezTo>
                    <a:pt x="15523" y="548"/>
                    <a:pt x="15466" y="535"/>
                    <a:pt x="15411" y="535"/>
                  </a:cubicBezTo>
                  <a:cubicBezTo>
                    <a:pt x="15196" y="535"/>
                    <a:pt x="15011" y="737"/>
                    <a:pt x="15050" y="979"/>
                  </a:cubicBezTo>
                  <a:cubicBezTo>
                    <a:pt x="15066" y="1027"/>
                    <a:pt x="15066" y="1075"/>
                    <a:pt x="15098" y="1123"/>
                  </a:cubicBezTo>
                  <a:cubicBezTo>
                    <a:pt x="15098" y="1139"/>
                    <a:pt x="15114" y="1171"/>
                    <a:pt x="15114" y="1204"/>
                  </a:cubicBezTo>
                  <a:cubicBezTo>
                    <a:pt x="15194" y="1557"/>
                    <a:pt x="15242" y="1926"/>
                    <a:pt x="15242" y="2295"/>
                  </a:cubicBezTo>
                  <a:cubicBezTo>
                    <a:pt x="15258" y="2615"/>
                    <a:pt x="15210" y="2936"/>
                    <a:pt x="15114" y="3257"/>
                  </a:cubicBezTo>
                  <a:cubicBezTo>
                    <a:pt x="15002" y="3610"/>
                    <a:pt x="14889" y="3915"/>
                    <a:pt x="14793" y="4156"/>
                  </a:cubicBezTo>
                  <a:lnTo>
                    <a:pt x="14633" y="4348"/>
                  </a:lnTo>
                  <a:lnTo>
                    <a:pt x="5616" y="9450"/>
                  </a:lnTo>
                  <a:lnTo>
                    <a:pt x="5616" y="5166"/>
                  </a:lnTo>
                  <a:cubicBezTo>
                    <a:pt x="5616" y="5166"/>
                    <a:pt x="2872" y="5051"/>
                    <a:pt x="1388" y="5051"/>
                  </a:cubicBezTo>
                  <a:cubicBezTo>
                    <a:pt x="874" y="5051"/>
                    <a:pt x="512" y="5065"/>
                    <a:pt x="466" y="5102"/>
                  </a:cubicBezTo>
                  <a:cubicBezTo>
                    <a:pt x="338" y="5198"/>
                    <a:pt x="1" y="9273"/>
                    <a:pt x="450" y="11921"/>
                  </a:cubicBezTo>
                  <a:cubicBezTo>
                    <a:pt x="918" y="14643"/>
                    <a:pt x="3262" y="16315"/>
                    <a:pt x="5686" y="16315"/>
                  </a:cubicBezTo>
                  <a:cubicBezTo>
                    <a:pt x="6918" y="16315"/>
                    <a:pt x="8172" y="15883"/>
                    <a:pt x="9210" y="14937"/>
                  </a:cubicBezTo>
                  <a:lnTo>
                    <a:pt x="16702" y="8134"/>
                  </a:lnTo>
                  <a:lnTo>
                    <a:pt x="16734" y="8166"/>
                  </a:lnTo>
                  <a:lnTo>
                    <a:pt x="17793" y="7284"/>
                  </a:lnTo>
                  <a:lnTo>
                    <a:pt x="18002" y="6947"/>
                  </a:lnTo>
                  <a:lnTo>
                    <a:pt x="18258" y="6722"/>
                  </a:lnTo>
                  <a:cubicBezTo>
                    <a:pt x="19301" y="5920"/>
                    <a:pt x="20521" y="4942"/>
                    <a:pt x="21098" y="4348"/>
                  </a:cubicBezTo>
                  <a:cubicBezTo>
                    <a:pt x="22205" y="3225"/>
                    <a:pt x="22109" y="3129"/>
                    <a:pt x="21948" y="3016"/>
                  </a:cubicBezTo>
                  <a:cubicBezTo>
                    <a:pt x="21922" y="2997"/>
                    <a:pt x="21891" y="2987"/>
                    <a:pt x="21856" y="2987"/>
                  </a:cubicBezTo>
                  <a:cubicBezTo>
                    <a:pt x="21420" y="2987"/>
                    <a:pt x="20336" y="4370"/>
                    <a:pt x="20077" y="4370"/>
                  </a:cubicBezTo>
                  <a:cubicBezTo>
                    <a:pt x="20033" y="4370"/>
                    <a:pt x="20012" y="4330"/>
                    <a:pt x="20023" y="4236"/>
                  </a:cubicBezTo>
                  <a:cubicBezTo>
                    <a:pt x="20087" y="3562"/>
                    <a:pt x="22301" y="1781"/>
                    <a:pt x="21868" y="1492"/>
                  </a:cubicBezTo>
                  <a:cubicBezTo>
                    <a:pt x="21824" y="1463"/>
                    <a:pt x="21775" y="1450"/>
                    <a:pt x="21720" y="1450"/>
                  </a:cubicBezTo>
                  <a:cubicBezTo>
                    <a:pt x="21051" y="1450"/>
                    <a:pt x="19642" y="3463"/>
                    <a:pt x="19494" y="3626"/>
                  </a:cubicBezTo>
                  <a:cubicBezTo>
                    <a:pt x="19454" y="3679"/>
                    <a:pt x="19405" y="3700"/>
                    <a:pt x="19357" y="3700"/>
                  </a:cubicBezTo>
                  <a:cubicBezTo>
                    <a:pt x="19231" y="3700"/>
                    <a:pt x="19116" y="3550"/>
                    <a:pt x="19221" y="3434"/>
                  </a:cubicBezTo>
                  <a:cubicBezTo>
                    <a:pt x="19430" y="3209"/>
                    <a:pt x="21595" y="706"/>
                    <a:pt x="21050" y="337"/>
                  </a:cubicBezTo>
                  <a:cubicBezTo>
                    <a:pt x="21004" y="306"/>
                    <a:pt x="20959" y="293"/>
                    <a:pt x="20913" y="293"/>
                  </a:cubicBezTo>
                  <a:cubicBezTo>
                    <a:pt x="20656" y="293"/>
                    <a:pt x="20424" y="722"/>
                    <a:pt x="20424" y="722"/>
                  </a:cubicBezTo>
                  <a:cubicBezTo>
                    <a:pt x="20424" y="722"/>
                    <a:pt x="18699" y="3027"/>
                    <a:pt x="18342" y="3027"/>
                  </a:cubicBezTo>
                  <a:cubicBezTo>
                    <a:pt x="18328" y="3027"/>
                    <a:pt x="18316" y="3024"/>
                    <a:pt x="18307" y="3016"/>
                  </a:cubicBezTo>
                  <a:cubicBezTo>
                    <a:pt x="18050" y="2824"/>
                    <a:pt x="19093" y="1332"/>
                    <a:pt x="19478" y="851"/>
                  </a:cubicBezTo>
                  <a:cubicBezTo>
                    <a:pt x="19863" y="369"/>
                    <a:pt x="19799" y="0"/>
                    <a:pt x="1944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18;p41"/>
            <p:cNvSpPr/>
            <p:nvPr/>
          </p:nvSpPr>
          <p:spPr>
            <a:xfrm>
              <a:off x="1272434" y="1389245"/>
              <a:ext cx="195561" cy="204678"/>
            </a:xfrm>
            <a:custGeom>
              <a:avLst/>
              <a:gdLst/>
              <a:ahLst/>
              <a:cxnLst/>
              <a:rect l="l" t="t" r="r" b="b"/>
              <a:pathLst>
                <a:path w="5856" h="6129" extrusionOk="0">
                  <a:moveTo>
                    <a:pt x="2952" y="0"/>
                  </a:moveTo>
                  <a:cubicBezTo>
                    <a:pt x="2054" y="0"/>
                    <a:pt x="1348" y="738"/>
                    <a:pt x="1396" y="1636"/>
                  </a:cubicBezTo>
                  <a:cubicBezTo>
                    <a:pt x="1380" y="2294"/>
                    <a:pt x="1781" y="2904"/>
                    <a:pt x="2374" y="3177"/>
                  </a:cubicBezTo>
                  <a:cubicBezTo>
                    <a:pt x="0" y="3530"/>
                    <a:pt x="112" y="6113"/>
                    <a:pt x="112" y="6113"/>
                  </a:cubicBezTo>
                  <a:lnTo>
                    <a:pt x="5728" y="6129"/>
                  </a:lnTo>
                  <a:cubicBezTo>
                    <a:pt x="5728" y="6129"/>
                    <a:pt x="5856" y="3530"/>
                    <a:pt x="3498" y="3177"/>
                  </a:cubicBezTo>
                  <a:lnTo>
                    <a:pt x="3514" y="3177"/>
                  </a:lnTo>
                  <a:cubicBezTo>
                    <a:pt x="4107" y="2904"/>
                    <a:pt x="4492" y="2310"/>
                    <a:pt x="4492" y="1653"/>
                  </a:cubicBezTo>
                  <a:cubicBezTo>
                    <a:pt x="4540" y="754"/>
                    <a:pt x="3834" y="0"/>
                    <a:pt x="295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19;p41"/>
            <p:cNvSpPr/>
            <p:nvPr/>
          </p:nvSpPr>
          <p:spPr>
            <a:xfrm>
              <a:off x="1243748" y="1375419"/>
              <a:ext cx="117651" cy="98716"/>
            </a:xfrm>
            <a:custGeom>
              <a:avLst/>
              <a:gdLst/>
              <a:ahLst/>
              <a:cxnLst/>
              <a:rect l="l" t="t" r="r" b="b"/>
              <a:pathLst>
                <a:path w="3523" h="2956" extrusionOk="0">
                  <a:moveTo>
                    <a:pt x="1760" y="1"/>
                  </a:moveTo>
                  <a:cubicBezTo>
                    <a:pt x="1183" y="1"/>
                    <a:pt x="606" y="322"/>
                    <a:pt x="362" y="976"/>
                  </a:cubicBezTo>
                  <a:cubicBezTo>
                    <a:pt x="169" y="1441"/>
                    <a:pt x="249" y="1986"/>
                    <a:pt x="554" y="2387"/>
                  </a:cubicBezTo>
                  <a:cubicBezTo>
                    <a:pt x="763" y="2660"/>
                    <a:pt x="1052" y="2853"/>
                    <a:pt x="1372" y="2917"/>
                  </a:cubicBezTo>
                  <a:cubicBezTo>
                    <a:pt x="1453" y="2949"/>
                    <a:pt x="1549" y="2949"/>
                    <a:pt x="1645" y="2949"/>
                  </a:cubicBezTo>
                  <a:lnTo>
                    <a:pt x="1725" y="2949"/>
                  </a:lnTo>
                  <a:cubicBezTo>
                    <a:pt x="1725" y="2933"/>
                    <a:pt x="1597" y="2933"/>
                    <a:pt x="1388" y="2869"/>
                  </a:cubicBezTo>
                  <a:cubicBezTo>
                    <a:pt x="1084" y="2772"/>
                    <a:pt x="827" y="2580"/>
                    <a:pt x="650" y="2323"/>
                  </a:cubicBezTo>
                  <a:cubicBezTo>
                    <a:pt x="1" y="1420"/>
                    <a:pt x="650" y="173"/>
                    <a:pt x="1748" y="173"/>
                  </a:cubicBezTo>
                  <a:cubicBezTo>
                    <a:pt x="1762" y="173"/>
                    <a:pt x="1776" y="173"/>
                    <a:pt x="1790" y="173"/>
                  </a:cubicBezTo>
                  <a:cubicBezTo>
                    <a:pt x="2897" y="189"/>
                    <a:pt x="3522" y="1473"/>
                    <a:pt x="2832" y="2371"/>
                  </a:cubicBezTo>
                  <a:cubicBezTo>
                    <a:pt x="2640" y="2612"/>
                    <a:pt x="2383" y="2788"/>
                    <a:pt x="2078" y="2869"/>
                  </a:cubicBezTo>
                  <a:cubicBezTo>
                    <a:pt x="1854" y="2933"/>
                    <a:pt x="1725" y="2933"/>
                    <a:pt x="1725" y="2949"/>
                  </a:cubicBezTo>
                  <a:lnTo>
                    <a:pt x="1822" y="2949"/>
                  </a:lnTo>
                  <a:cubicBezTo>
                    <a:pt x="1850" y="2954"/>
                    <a:pt x="1877" y="2956"/>
                    <a:pt x="1903" y="2956"/>
                  </a:cubicBezTo>
                  <a:cubicBezTo>
                    <a:pt x="1966" y="2956"/>
                    <a:pt x="2026" y="2944"/>
                    <a:pt x="2094" y="2933"/>
                  </a:cubicBezTo>
                  <a:cubicBezTo>
                    <a:pt x="2415" y="2869"/>
                    <a:pt x="2704" y="2692"/>
                    <a:pt x="2929" y="2436"/>
                  </a:cubicBezTo>
                  <a:cubicBezTo>
                    <a:pt x="3250" y="2034"/>
                    <a:pt x="3346" y="1505"/>
                    <a:pt x="3185" y="1024"/>
                  </a:cubicBezTo>
                  <a:cubicBezTo>
                    <a:pt x="2957" y="346"/>
                    <a:pt x="2358" y="1"/>
                    <a:pt x="17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20;p41"/>
            <p:cNvSpPr/>
            <p:nvPr/>
          </p:nvSpPr>
          <p:spPr>
            <a:xfrm>
              <a:off x="1232761" y="1463615"/>
              <a:ext cx="41844" cy="53232"/>
            </a:xfrm>
            <a:custGeom>
              <a:avLst/>
              <a:gdLst/>
              <a:ahLst/>
              <a:cxnLst/>
              <a:rect l="l" t="t" r="r" b="b"/>
              <a:pathLst>
                <a:path w="1253" h="1594" extrusionOk="0">
                  <a:moveTo>
                    <a:pt x="1212" y="1"/>
                  </a:moveTo>
                  <a:cubicBezTo>
                    <a:pt x="1146" y="1"/>
                    <a:pt x="869" y="327"/>
                    <a:pt x="562" y="741"/>
                  </a:cubicBezTo>
                  <a:cubicBezTo>
                    <a:pt x="225" y="1190"/>
                    <a:pt x="1" y="1559"/>
                    <a:pt x="33" y="1591"/>
                  </a:cubicBezTo>
                  <a:cubicBezTo>
                    <a:pt x="34" y="1593"/>
                    <a:pt x="36" y="1593"/>
                    <a:pt x="39" y="1593"/>
                  </a:cubicBezTo>
                  <a:cubicBezTo>
                    <a:pt x="91" y="1593"/>
                    <a:pt x="369" y="1267"/>
                    <a:pt x="691" y="853"/>
                  </a:cubicBezTo>
                  <a:cubicBezTo>
                    <a:pt x="1012" y="404"/>
                    <a:pt x="1252" y="35"/>
                    <a:pt x="1220" y="3"/>
                  </a:cubicBezTo>
                  <a:cubicBezTo>
                    <a:pt x="1218" y="2"/>
                    <a:pt x="1215" y="1"/>
                    <a:pt x="121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21;p41"/>
            <p:cNvSpPr/>
            <p:nvPr/>
          </p:nvSpPr>
          <p:spPr>
            <a:xfrm>
              <a:off x="1036131" y="1230084"/>
              <a:ext cx="588320" cy="515919"/>
            </a:xfrm>
            <a:custGeom>
              <a:avLst/>
              <a:gdLst/>
              <a:ahLst/>
              <a:cxnLst/>
              <a:rect l="l" t="t" r="r" b="b"/>
              <a:pathLst>
                <a:path w="17617" h="15449" extrusionOk="0">
                  <a:moveTo>
                    <a:pt x="8856" y="0"/>
                  </a:moveTo>
                  <a:cubicBezTo>
                    <a:pt x="7493" y="0"/>
                    <a:pt x="6112" y="363"/>
                    <a:pt x="4862" y="1124"/>
                  </a:cubicBezTo>
                  <a:cubicBezTo>
                    <a:pt x="1252" y="3322"/>
                    <a:pt x="97" y="8023"/>
                    <a:pt x="2263" y="11649"/>
                  </a:cubicBezTo>
                  <a:cubicBezTo>
                    <a:pt x="2712" y="12419"/>
                    <a:pt x="3274" y="13093"/>
                    <a:pt x="3964" y="13654"/>
                  </a:cubicBezTo>
                  <a:cubicBezTo>
                    <a:pt x="4605" y="14200"/>
                    <a:pt x="5343" y="14633"/>
                    <a:pt x="6113" y="14938"/>
                  </a:cubicBezTo>
                  <a:cubicBezTo>
                    <a:pt x="7012" y="15277"/>
                    <a:pt x="7961" y="15449"/>
                    <a:pt x="8913" y="15449"/>
                  </a:cubicBezTo>
                  <a:cubicBezTo>
                    <a:pt x="9490" y="15449"/>
                    <a:pt x="10068" y="15386"/>
                    <a:pt x="10638" y="15258"/>
                  </a:cubicBezTo>
                  <a:cubicBezTo>
                    <a:pt x="11905" y="14954"/>
                    <a:pt x="13076" y="14344"/>
                    <a:pt x="14055" y="13462"/>
                  </a:cubicBezTo>
                  <a:lnTo>
                    <a:pt x="17601" y="13462"/>
                  </a:lnTo>
                  <a:cubicBezTo>
                    <a:pt x="17617" y="13446"/>
                    <a:pt x="17617" y="13413"/>
                    <a:pt x="17601" y="13397"/>
                  </a:cubicBezTo>
                  <a:lnTo>
                    <a:pt x="16333" y="11536"/>
                  </a:lnTo>
                  <a:cubicBezTo>
                    <a:pt x="16189" y="11328"/>
                    <a:pt x="16076" y="11167"/>
                    <a:pt x="15996" y="11039"/>
                  </a:cubicBezTo>
                  <a:cubicBezTo>
                    <a:pt x="15916" y="10943"/>
                    <a:pt x="15868" y="10879"/>
                    <a:pt x="15868" y="10879"/>
                  </a:cubicBezTo>
                  <a:lnTo>
                    <a:pt x="15868" y="10879"/>
                  </a:lnTo>
                  <a:cubicBezTo>
                    <a:pt x="15868" y="10879"/>
                    <a:pt x="15900" y="10943"/>
                    <a:pt x="15964" y="11055"/>
                  </a:cubicBezTo>
                  <a:cubicBezTo>
                    <a:pt x="16044" y="11167"/>
                    <a:pt x="16157" y="11328"/>
                    <a:pt x="16285" y="11536"/>
                  </a:cubicBezTo>
                  <a:cubicBezTo>
                    <a:pt x="16582" y="11974"/>
                    <a:pt x="16985" y="12593"/>
                    <a:pt x="17509" y="13381"/>
                  </a:cubicBezTo>
                  <a:lnTo>
                    <a:pt x="17509" y="13381"/>
                  </a:lnTo>
                  <a:lnTo>
                    <a:pt x="15948" y="13365"/>
                  </a:lnTo>
                  <a:lnTo>
                    <a:pt x="14135" y="13365"/>
                  </a:lnTo>
                  <a:cubicBezTo>
                    <a:pt x="14104" y="13365"/>
                    <a:pt x="14065" y="13365"/>
                    <a:pt x="14029" y="13370"/>
                  </a:cubicBezTo>
                  <a:lnTo>
                    <a:pt x="14029" y="13370"/>
                  </a:lnTo>
                  <a:cubicBezTo>
                    <a:pt x="14026" y="13369"/>
                    <a:pt x="14024" y="13369"/>
                    <a:pt x="14021" y="13369"/>
                  </a:cubicBezTo>
                  <a:cubicBezTo>
                    <a:pt x="14007" y="13369"/>
                    <a:pt x="13991" y="13373"/>
                    <a:pt x="13975" y="13381"/>
                  </a:cubicBezTo>
                  <a:cubicBezTo>
                    <a:pt x="13012" y="14248"/>
                    <a:pt x="11857" y="14841"/>
                    <a:pt x="10606" y="15130"/>
                  </a:cubicBezTo>
                  <a:cubicBezTo>
                    <a:pt x="10059" y="15249"/>
                    <a:pt x="9503" y="15308"/>
                    <a:pt x="8949" y="15308"/>
                  </a:cubicBezTo>
                  <a:cubicBezTo>
                    <a:pt x="8006" y="15308"/>
                    <a:pt x="7067" y="15137"/>
                    <a:pt x="6178" y="14793"/>
                  </a:cubicBezTo>
                  <a:cubicBezTo>
                    <a:pt x="5408" y="14488"/>
                    <a:pt x="4686" y="14071"/>
                    <a:pt x="4060" y="13542"/>
                  </a:cubicBezTo>
                  <a:cubicBezTo>
                    <a:pt x="3402" y="12980"/>
                    <a:pt x="2841" y="12322"/>
                    <a:pt x="2391" y="11568"/>
                  </a:cubicBezTo>
                  <a:cubicBezTo>
                    <a:pt x="1" y="7477"/>
                    <a:pt x="1926" y="2215"/>
                    <a:pt x="6386" y="627"/>
                  </a:cubicBezTo>
                  <a:cubicBezTo>
                    <a:pt x="7230" y="327"/>
                    <a:pt x="8087" y="186"/>
                    <a:pt x="8925" y="186"/>
                  </a:cubicBezTo>
                  <a:cubicBezTo>
                    <a:pt x="12532" y="186"/>
                    <a:pt x="15812" y="2794"/>
                    <a:pt x="16397" y="6595"/>
                  </a:cubicBezTo>
                  <a:cubicBezTo>
                    <a:pt x="16413" y="6707"/>
                    <a:pt x="16429" y="6820"/>
                    <a:pt x="16445" y="6932"/>
                  </a:cubicBezTo>
                  <a:cubicBezTo>
                    <a:pt x="16461" y="7044"/>
                    <a:pt x="16461" y="7157"/>
                    <a:pt x="16478" y="7253"/>
                  </a:cubicBezTo>
                  <a:cubicBezTo>
                    <a:pt x="16478" y="7477"/>
                    <a:pt x="16510" y="7670"/>
                    <a:pt x="16494" y="7878"/>
                  </a:cubicBezTo>
                  <a:cubicBezTo>
                    <a:pt x="16494" y="8231"/>
                    <a:pt x="16461" y="8584"/>
                    <a:pt x="16413" y="8953"/>
                  </a:cubicBezTo>
                  <a:cubicBezTo>
                    <a:pt x="16333" y="9435"/>
                    <a:pt x="16221" y="9916"/>
                    <a:pt x="16044" y="10397"/>
                  </a:cubicBezTo>
                  <a:cubicBezTo>
                    <a:pt x="15996" y="10558"/>
                    <a:pt x="15948" y="10670"/>
                    <a:pt x="15916" y="10750"/>
                  </a:cubicBezTo>
                  <a:cubicBezTo>
                    <a:pt x="15900" y="10798"/>
                    <a:pt x="15884" y="10830"/>
                    <a:pt x="15868" y="10879"/>
                  </a:cubicBezTo>
                  <a:cubicBezTo>
                    <a:pt x="15900" y="10846"/>
                    <a:pt x="15916" y="10798"/>
                    <a:pt x="15932" y="10766"/>
                  </a:cubicBezTo>
                  <a:cubicBezTo>
                    <a:pt x="15964" y="10686"/>
                    <a:pt x="16028" y="10558"/>
                    <a:pt x="16076" y="10397"/>
                  </a:cubicBezTo>
                  <a:cubicBezTo>
                    <a:pt x="16269" y="9932"/>
                    <a:pt x="16397" y="9451"/>
                    <a:pt x="16478" y="8953"/>
                  </a:cubicBezTo>
                  <a:cubicBezTo>
                    <a:pt x="16542" y="8600"/>
                    <a:pt x="16574" y="8231"/>
                    <a:pt x="16574" y="7878"/>
                  </a:cubicBezTo>
                  <a:cubicBezTo>
                    <a:pt x="16590" y="7670"/>
                    <a:pt x="16558" y="7461"/>
                    <a:pt x="16558" y="7253"/>
                  </a:cubicBezTo>
                  <a:cubicBezTo>
                    <a:pt x="16542" y="7140"/>
                    <a:pt x="16558" y="7028"/>
                    <a:pt x="16542" y="6916"/>
                  </a:cubicBezTo>
                  <a:cubicBezTo>
                    <a:pt x="16526" y="6820"/>
                    <a:pt x="16510" y="6707"/>
                    <a:pt x="16494" y="6579"/>
                  </a:cubicBezTo>
                  <a:cubicBezTo>
                    <a:pt x="16333" y="5536"/>
                    <a:pt x="15964" y="4541"/>
                    <a:pt x="15403" y="3643"/>
                  </a:cubicBezTo>
                  <a:cubicBezTo>
                    <a:pt x="13945" y="1294"/>
                    <a:pt x="11431" y="0"/>
                    <a:pt x="8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Title 2"/>
          <p:cNvSpPr>
            <a:spLocks noGrp="1"/>
          </p:cNvSpPr>
          <p:nvPr>
            <p:ph type="title"/>
          </p:nvPr>
        </p:nvSpPr>
        <p:spPr>
          <a:xfrm>
            <a:off x="4822882" y="3640477"/>
            <a:ext cx="2352820" cy="449606"/>
          </a:xfrm>
        </p:spPr>
        <p:txBody>
          <a:bodyPr/>
          <a:lstStyle/>
          <a:p>
            <a:pPr algn="ctr"/>
            <a:r>
              <a:rPr lang="en-US" sz="2000" dirty="0">
                <a:latin typeface="Darker Grotesque" panose="020B0604020202020204" charset="0"/>
              </a:rPr>
              <a:t>Flowchart wifi module</a:t>
            </a:r>
          </a:p>
        </p:txBody>
      </p:sp>
      <p:pic>
        <p:nvPicPr>
          <p:cNvPr id="105" name="Picture 10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05" y="985838"/>
            <a:ext cx="4772414" cy="24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1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8"/>
          <p:cNvSpPr txBox="1">
            <a:spLocks noGrp="1"/>
          </p:cNvSpPr>
          <p:nvPr>
            <p:ph type="title"/>
          </p:nvPr>
        </p:nvSpPr>
        <p:spPr>
          <a:xfrm>
            <a:off x="793650" y="1354281"/>
            <a:ext cx="42009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/>
              <a:t>Result and Development</a:t>
            </a:r>
          </a:p>
        </p:txBody>
      </p:sp>
      <p:sp>
        <p:nvSpPr>
          <p:cNvPr id="6" name="Google Shape;531;p46"/>
          <p:cNvSpPr txBox="1">
            <a:spLocks/>
          </p:cNvSpPr>
          <p:nvPr/>
        </p:nvSpPr>
        <p:spPr>
          <a:xfrm>
            <a:off x="514349" y="2842419"/>
            <a:ext cx="1931881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 b="0" i="0" u="none" strike="noStrike" cap="none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 b="0" i="0" u="none" strike="noStrike" cap="none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 b="0" i="0" u="none" strike="noStrike" cap="none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 b="0" i="0" u="none" strike="noStrike" cap="none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 b="0" i="0" u="none" strike="noStrike" cap="none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 b="0" i="0" u="none" strike="noStrike" cap="none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 b="0" i="0" u="none" strike="noStrike" cap="none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 b="0" i="0" u="none" strike="noStrike" cap="none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Regular"/>
              <a:buNone/>
              <a:defRPr sz="2300" b="0" i="0" u="none" strike="noStrike" cap="none">
                <a:solidFill>
                  <a:schemeClr val="dk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pPr algn="ctr"/>
            <a:r>
              <a:rPr lang="en" sz="5400" dirty="0" smtClean="0"/>
              <a:t>06</a:t>
            </a:r>
            <a:endParaRPr lang="en" sz="5400" dirty="0"/>
          </a:p>
        </p:txBody>
      </p:sp>
      <p:pic>
        <p:nvPicPr>
          <p:cNvPr id="7" name="Picture 2" descr="Tin xổ số - Dự đoán kết quả xổ số miền Trung ngày 12-7-2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53" y="1237775"/>
            <a:ext cx="4270535" cy="2662712"/>
          </a:xfrm>
          <a:prstGeom prst="ellipse">
            <a:avLst/>
          </a:prstGeom>
          <a:solidFill>
            <a:schemeClr val="tx2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262;p36"/>
          <p:cNvSpPr txBox="1">
            <a:spLocks/>
          </p:cNvSpPr>
          <p:nvPr/>
        </p:nvSpPr>
        <p:spPr>
          <a:xfrm>
            <a:off x="1055052" y="365416"/>
            <a:ext cx="3686891" cy="43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3200" dirty="0" smtClean="0">
                <a:latin typeface="Orbitron Regular" panose="020B0604020202020204" charset="0"/>
              </a:rPr>
              <a:t>06. 1- Result</a:t>
            </a:r>
            <a:endParaRPr lang="en-US" sz="3200" dirty="0">
              <a:latin typeface="Orbitron Regular" panose="020B0604020202020204" charset="0"/>
            </a:endParaRPr>
          </a:p>
        </p:txBody>
      </p:sp>
      <p:sp>
        <p:nvSpPr>
          <p:cNvPr id="43" name="Google Shape;1262;p36"/>
          <p:cNvSpPr txBox="1">
            <a:spLocks/>
          </p:cNvSpPr>
          <p:nvPr/>
        </p:nvSpPr>
        <p:spPr>
          <a:xfrm>
            <a:off x="3825323" y="4465949"/>
            <a:ext cx="2099786" cy="38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1800" dirty="0">
                <a:latin typeface="Darker Grotesque" panose="020B0604020202020204" charset="0"/>
              </a:rPr>
              <a:t>Application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9" y="728663"/>
            <a:ext cx="1957388" cy="3607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23" y="728663"/>
            <a:ext cx="1903964" cy="3607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57" y="728662"/>
            <a:ext cx="1957388" cy="36075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423;p48" title="Points scored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7" y="1900895"/>
            <a:ext cx="4947024" cy="28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2424;p48"/>
          <p:cNvGrpSpPr/>
          <p:nvPr/>
        </p:nvGrpSpPr>
        <p:grpSpPr>
          <a:xfrm>
            <a:off x="646598" y="1469885"/>
            <a:ext cx="2979375" cy="2106716"/>
            <a:chOff x="1388925" y="2256200"/>
            <a:chExt cx="2107800" cy="1490425"/>
          </a:xfrm>
        </p:grpSpPr>
        <p:sp>
          <p:nvSpPr>
            <p:cNvPr id="7" name="Google Shape;2425;p48"/>
            <p:cNvSpPr/>
            <p:nvPr/>
          </p:nvSpPr>
          <p:spPr>
            <a:xfrm>
              <a:off x="1549725" y="2256200"/>
              <a:ext cx="1947000" cy="1133675"/>
            </a:xfrm>
            <a:custGeom>
              <a:avLst/>
              <a:gdLst/>
              <a:ahLst/>
              <a:cxnLst/>
              <a:rect l="l" t="t" r="r" b="b"/>
              <a:pathLst>
                <a:path w="77880" h="45347" extrusionOk="0">
                  <a:moveTo>
                    <a:pt x="77880" y="0"/>
                  </a:moveTo>
                  <a:lnTo>
                    <a:pt x="57729" y="1805"/>
                  </a:lnTo>
                  <a:lnTo>
                    <a:pt x="61689" y="7402"/>
                  </a:lnTo>
                  <a:lnTo>
                    <a:pt x="1" y="39182"/>
                  </a:lnTo>
                  <a:lnTo>
                    <a:pt x="2056" y="45347"/>
                  </a:lnTo>
                  <a:lnTo>
                    <a:pt x="64563" y="11028"/>
                  </a:lnTo>
                  <a:lnTo>
                    <a:pt x="68790" y="16308"/>
                  </a:lnTo>
                  <a:lnTo>
                    <a:pt x="77880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" name="Google Shape;2426;p48"/>
            <p:cNvSpPr/>
            <p:nvPr/>
          </p:nvSpPr>
          <p:spPr>
            <a:xfrm>
              <a:off x="1492925" y="3602475"/>
              <a:ext cx="99450" cy="143550"/>
            </a:xfrm>
            <a:custGeom>
              <a:avLst/>
              <a:gdLst/>
              <a:ahLst/>
              <a:cxnLst/>
              <a:rect l="l" t="t" r="r" b="b"/>
              <a:pathLst>
                <a:path w="3978" h="5742" extrusionOk="0">
                  <a:moveTo>
                    <a:pt x="1955" y="1"/>
                  </a:moveTo>
                  <a:lnTo>
                    <a:pt x="1" y="1571"/>
                  </a:lnTo>
                  <a:lnTo>
                    <a:pt x="118" y="1738"/>
                  </a:lnTo>
                  <a:cubicBezTo>
                    <a:pt x="635" y="2457"/>
                    <a:pt x="2808" y="5364"/>
                    <a:pt x="3326" y="5698"/>
                  </a:cubicBezTo>
                  <a:cubicBezTo>
                    <a:pt x="3368" y="5728"/>
                    <a:pt x="3400" y="5742"/>
                    <a:pt x="3423" y="5742"/>
                  </a:cubicBezTo>
                  <a:cubicBezTo>
                    <a:pt x="3717" y="5742"/>
                    <a:pt x="2657" y="3593"/>
                    <a:pt x="2657" y="3593"/>
                  </a:cubicBezTo>
                  <a:lnTo>
                    <a:pt x="3977" y="2490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9" name="Google Shape;2427;p48"/>
            <p:cNvSpPr/>
            <p:nvPr/>
          </p:nvSpPr>
          <p:spPr>
            <a:xfrm>
              <a:off x="1493750" y="3627125"/>
              <a:ext cx="24675" cy="36775"/>
            </a:xfrm>
            <a:custGeom>
              <a:avLst/>
              <a:gdLst/>
              <a:ahLst/>
              <a:cxnLst/>
              <a:rect l="l" t="t" r="r" b="b"/>
              <a:pathLst>
                <a:path w="987" h="1471" extrusionOk="0">
                  <a:moveTo>
                    <a:pt x="703" y="0"/>
                  </a:moveTo>
                  <a:lnTo>
                    <a:pt x="1" y="569"/>
                  </a:lnTo>
                  <a:lnTo>
                    <a:pt x="719" y="1471"/>
                  </a:lnTo>
                  <a:cubicBezTo>
                    <a:pt x="903" y="1270"/>
                    <a:pt x="987" y="1003"/>
                    <a:pt x="987" y="736"/>
                  </a:cubicBezTo>
                  <a:cubicBezTo>
                    <a:pt x="987" y="452"/>
                    <a:pt x="887" y="201"/>
                    <a:pt x="703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" name="Google Shape;2428;p48"/>
            <p:cNvSpPr/>
            <p:nvPr/>
          </p:nvSpPr>
          <p:spPr>
            <a:xfrm>
              <a:off x="1492925" y="3640900"/>
              <a:ext cx="90250" cy="105725"/>
            </a:xfrm>
            <a:custGeom>
              <a:avLst/>
              <a:gdLst/>
              <a:ahLst/>
              <a:cxnLst/>
              <a:rect l="l" t="t" r="r" b="b"/>
              <a:pathLst>
                <a:path w="3610" h="4229" extrusionOk="0">
                  <a:moveTo>
                    <a:pt x="51" y="1"/>
                  </a:moveTo>
                  <a:lnTo>
                    <a:pt x="1" y="34"/>
                  </a:lnTo>
                  <a:cubicBezTo>
                    <a:pt x="903" y="1388"/>
                    <a:pt x="3209" y="4228"/>
                    <a:pt x="3409" y="4228"/>
                  </a:cubicBezTo>
                  <a:cubicBezTo>
                    <a:pt x="3610" y="4228"/>
                    <a:pt x="3225" y="3309"/>
                    <a:pt x="3225" y="3309"/>
                  </a:cubicBezTo>
                  <a:cubicBezTo>
                    <a:pt x="3186" y="3265"/>
                    <a:pt x="3128" y="3250"/>
                    <a:pt x="3064" y="3250"/>
                  </a:cubicBezTo>
                  <a:cubicBezTo>
                    <a:pt x="2909" y="3250"/>
                    <a:pt x="2724" y="3343"/>
                    <a:pt x="2724" y="3343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" name="Google Shape;2429;p48"/>
            <p:cNvSpPr/>
            <p:nvPr/>
          </p:nvSpPr>
          <p:spPr>
            <a:xfrm>
              <a:off x="1493350" y="3639675"/>
              <a:ext cx="86075" cy="106100"/>
            </a:xfrm>
            <a:custGeom>
              <a:avLst/>
              <a:gdLst/>
              <a:ahLst/>
              <a:cxnLst/>
              <a:rect l="l" t="t" r="r" b="b"/>
              <a:pathLst>
                <a:path w="3443" h="4244" extrusionOk="0">
                  <a:moveTo>
                    <a:pt x="1" y="0"/>
                  </a:moveTo>
                  <a:cubicBezTo>
                    <a:pt x="17" y="17"/>
                    <a:pt x="34" y="33"/>
                    <a:pt x="34" y="50"/>
                  </a:cubicBezTo>
                  <a:lnTo>
                    <a:pt x="134" y="184"/>
                  </a:lnTo>
                  <a:lnTo>
                    <a:pt x="485" y="651"/>
                  </a:lnTo>
                  <a:cubicBezTo>
                    <a:pt x="769" y="1052"/>
                    <a:pt x="1187" y="1587"/>
                    <a:pt x="1671" y="2172"/>
                  </a:cubicBezTo>
                  <a:cubicBezTo>
                    <a:pt x="2139" y="2757"/>
                    <a:pt x="2573" y="3275"/>
                    <a:pt x="2908" y="3642"/>
                  </a:cubicBezTo>
                  <a:lnTo>
                    <a:pt x="3292" y="4093"/>
                  </a:lnTo>
                  <a:cubicBezTo>
                    <a:pt x="3325" y="4127"/>
                    <a:pt x="3359" y="4177"/>
                    <a:pt x="3392" y="4210"/>
                  </a:cubicBezTo>
                  <a:cubicBezTo>
                    <a:pt x="3409" y="4210"/>
                    <a:pt x="3426" y="4227"/>
                    <a:pt x="3442" y="4244"/>
                  </a:cubicBezTo>
                  <a:cubicBezTo>
                    <a:pt x="3426" y="4227"/>
                    <a:pt x="3409" y="4210"/>
                    <a:pt x="3409" y="4194"/>
                  </a:cubicBezTo>
                  <a:lnTo>
                    <a:pt x="3309" y="4077"/>
                  </a:lnTo>
                  <a:cubicBezTo>
                    <a:pt x="3192" y="3960"/>
                    <a:pt x="3075" y="3809"/>
                    <a:pt x="2924" y="3625"/>
                  </a:cubicBezTo>
                  <a:cubicBezTo>
                    <a:pt x="2607" y="3258"/>
                    <a:pt x="2172" y="2723"/>
                    <a:pt x="1688" y="2138"/>
                  </a:cubicBezTo>
                  <a:cubicBezTo>
                    <a:pt x="1220" y="1554"/>
                    <a:pt x="802" y="1019"/>
                    <a:pt x="502" y="635"/>
                  </a:cubicBezTo>
                  <a:lnTo>
                    <a:pt x="151" y="167"/>
                  </a:lnTo>
                  <a:cubicBezTo>
                    <a:pt x="101" y="133"/>
                    <a:pt x="67" y="83"/>
                    <a:pt x="50" y="50"/>
                  </a:cubicBezTo>
                  <a:cubicBezTo>
                    <a:pt x="34" y="33"/>
                    <a:pt x="17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2" name="Google Shape;2430;p48"/>
            <p:cNvSpPr/>
            <p:nvPr/>
          </p:nvSpPr>
          <p:spPr>
            <a:xfrm>
              <a:off x="1559750" y="3721775"/>
              <a:ext cx="14650" cy="3525"/>
            </a:xfrm>
            <a:custGeom>
              <a:avLst/>
              <a:gdLst/>
              <a:ahLst/>
              <a:cxnLst/>
              <a:rect l="l" t="t" r="r" b="b"/>
              <a:pathLst>
                <a:path w="586" h="141" extrusionOk="0">
                  <a:moveTo>
                    <a:pt x="358" y="0"/>
                  </a:moveTo>
                  <a:cubicBezTo>
                    <a:pt x="232" y="0"/>
                    <a:pt x="104" y="48"/>
                    <a:pt x="1" y="141"/>
                  </a:cubicBezTo>
                  <a:cubicBezTo>
                    <a:pt x="129" y="71"/>
                    <a:pt x="265" y="42"/>
                    <a:pt x="404" y="42"/>
                  </a:cubicBezTo>
                  <a:cubicBezTo>
                    <a:pt x="464" y="42"/>
                    <a:pt x="525" y="47"/>
                    <a:pt x="586" y="57"/>
                  </a:cubicBezTo>
                  <a:cubicBezTo>
                    <a:pt x="515" y="19"/>
                    <a:pt x="437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3" name="Google Shape;2431;p48"/>
            <p:cNvSpPr/>
            <p:nvPr/>
          </p:nvSpPr>
          <p:spPr>
            <a:xfrm>
              <a:off x="1554125" y="3697500"/>
              <a:ext cx="4400" cy="2225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86" y="1"/>
                  </a:moveTo>
                  <a:cubicBezTo>
                    <a:pt x="42" y="1"/>
                    <a:pt x="0" y="26"/>
                    <a:pt x="9" y="76"/>
                  </a:cubicBezTo>
                  <a:cubicBezTo>
                    <a:pt x="34" y="84"/>
                    <a:pt x="59" y="89"/>
                    <a:pt x="86" y="89"/>
                  </a:cubicBezTo>
                  <a:cubicBezTo>
                    <a:pt x="113" y="89"/>
                    <a:pt x="142" y="84"/>
                    <a:pt x="176" y="76"/>
                  </a:cubicBezTo>
                  <a:cubicBezTo>
                    <a:pt x="176" y="26"/>
                    <a:pt x="130" y="1"/>
                    <a:pt x="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4" name="Google Shape;2432;p48"/>
            <p:cNvSpPr/>
            <p:nvPr/>
          </p:nvSpPr>
          <p:spPr>
            <a:xfrm>
              <a:off x="1552650" y="3691875"/>
              <a:ext cx="7125" cy="1575"/>
            </a:xfrm>
            <a:custGeom>
              <a:avLst/>
              <a:gdLst/>
              <a:ahLst/>
              <a:cxnLst/>
              <a:rect l="l" t="t" r="r" b="b"/>
              <a:pathLst>
                <a:path w="285" h="63" extrusionOk="0">
                  <a:moveTo>
                    <a:pt x="18" y="0"/>
                  </a:moveTo>
                  <a:cubicBezTo>
                    <a:pt x="1" y="17"/>
                    <a:pt x="68" y="34"/>
                    <a:pt x="135" y="50"/>
                  </a:cubicBezTo>
                  <a:cubicBezTo>
                    <a:pt x="176" y="59"/>
                    <a:pt x="210" y="63"/>
                    <a:pt x="235" y="63"/>
                  </a:cubicBezTo>
                  <a:cubicBezTo>
                    <a:pt x="260" y="63"/>
                    <a:pt x="277" y="59"/>
                    <a:pt x="285" y="50"/>
                  </a:cubicBezTo>
                  <a:cubicBezTo>
                    <a:pt x="285" y="34"/>
                    <a:pt x="218" y="17"/>
                    <a:pt x="151" y="17"/>
                  </a:cubicBezTo>
                  <a:cubicBezTo>
                    <a:pt x="68" y="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5" name="Google Shape;2433;p48"/>
            <p:cNvSpPr/>
            <p:nvPr/>
          </p:nvSpPr>
          <p:spPr>
            <a:xfrm>
              <a:off x="1556000" y="3683925"/>
              <a:ext cx="5450" cy="6725"/>
            </a:xfrm>
            <a:custGeom>
              <a:avLst/>
              <a:gdLst/>
              <a:ahLst/>
              <a:cxnLst/>
              <a:rect l="l" t="t" r="r" b="b"/>
              <a:pathLst>
                <a:path w="218" h="269" extrusionOk="0">
                  <a:moveTo>
                    <a:pt x="1" y="1"/>
                  </a:moveTo>
                  <a:cubicBezTo>
                    <a:pt x="1" y="18"/>
                    <a:pt x="34" y="84"/>
                    <a:pt x="101" y="151"/>
                  </a:cubicBezTo>
                  <a:cubicBezTo>
                    <a:pt x="151" y="218"/>
                    <a:pt x="201" y="268"/>
                    <a:pt x="218" y="268"/>
                  </a:cubicBezTo>
                  <a:cubicBezTo>
                    <a:pt x="218" y="268"/>
                    <a:pt x="184" y="201"/>
                    <a:pt x="134" y="134"/>
                  </a:cubicBezTo>
                  <a:cubicBezTo>
                    <a:pt x="67" y="5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6" name="Google Shape;2434;p48"/>
            <p:cNvSpPr/>
            <p:nvPr/>
          </p:nvSpPr>
          <p:spPr>
            <a:xfrm>
              <a:off x="1559350" y="3679700"/>
              <a:ext cx="5875" cy="7675"/>
            </a:xfrm>
            <a:custGeom>
              <a:avLst/>
              <a:gdLst/>
              <a:ahLst/>
              <a:cxnLst/>
              <a:rect l="l" t="t" r="r" b="b"/>
              <a:pathLst>
                <a:path w="235" h="307" extrusionOk="0">
                  <a:moveTo>
                    <a:pt x="5" y="1"/>
                  </a:moveTo>
                  <a:cubicBezTo>
                    <a:pt x="3" y="1"/>
                    <a:pt x="2" y="1"/>
                    <a:pt x="0" y="3"/>
                  </a:cubicBezTo>
                  <a:cubicBezTo>
                    <a:pt x="17" y="70"/>
                    <a:pt x="34" y="120"/>
                    <a:pt x="84" y="170"/>
                  </a:cubicBezTo>
                  <a:cubicBezTo>
                    <a:pt x="142" y="257"/>
                    <a:pt x="200" y="307"/>
                    <a:pt x="214" y="307"/>
                  </a:cubicBezTo>
                  <a:cubicBezTo>
                    <a:pt x="216" y="307"/>
                    <a:pt x="217" y="306"/>
                    <a:pt x="217" y="303"/>
                  </a:cubicBezTo>
                  <a:cubicBezTo>
                    <a:pt x="234" y="303"/>
                    <a:pt x="167" y="237"/>
                    <a:pt x="117" y="153"/>
                  </a:cubicBezTo>
                  <a:cubicBezTo>
                    <a:pt x="56" y="77"/>
                    <a:pt x="2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7" name="Google Shape;2435;p48"/>
            <p:cNvSpPr/>
            <p:nvPr/>
          </p:nvSpPr>
          <p:spPr>
            <a:xfrm>
              <a:off x="1561025" y="3696875"/>
              <a:ext cx="14225" cy="9525"/>
            </a:xfrm>
            <a:custGeom>
              <a:avLst/>
              <a:gdLst/>
              <a:ahLst/>
              <a:cxnLst/>
              <a:rect l="l" t="t" r="r" b="b"/>
              <a:pathLst>
                <a:path w="569" h="381" extrusionOk="0">
                  <a:moveTo>
                    <a:pt x="184" y="34"/>
                  </a:moveTo>
                  <a:cubicBezTo>
                    <a:pt x="267" y="34"/>
                    <a:pt x="334" y="51"/>
                    <a:pt x="384" y="84"/>
                  </a:cubicBezTo>
                  <a:cubicBezTo>
                    <a:pt x="468" y="134"/>
                    <a:pt x="518" y="218"/>
                    <a:pt x="535" y="302"/>
                  </a:cubicBezTo>
                  <a:cubicBezTo>
                    <a:pt x="535" y="326"/>
                    <a:pt x="517" y="342"/>
                    <a:pt x="488" y="342"/>
                  </a:cubicBezTo>
                  <a:cubicBezTo>
                    <a:pt x="477" y="342"/>
                    <a:pt x="465" y="339"/>
                    <a:pt x="451" y="335"/>
                  </a:cubicBezTo>
                  <a:cubicBezTo>
                    <a:pt x="418" y="318"/>
                    <a:pt x="384" y="302"/>
                    <a:pt x="351" y="268"/>
                  </a:cubicBezTo>
                  <a:cubicBezTo>
                    <a:pt x="284" y="235"/>
                    <a:pt x="217" y="185"/>
                    <a:pt x="167" y="151"/>
                  </a:cubicBezTo>
                  <a:cubicBezTo>
                    <a:pt x="117" y="109"/>
                    <a:pt x="79" y="72"/>
                    <a:pt x="54" y="44"/>
                  </a:cubicBezTo>
                  <a:lnTo>
                    <a:pt x="54" y="44"/>
                  </a:lnTo>
                  <a:cubicBezTo>
                    <a:pt x="94" y="34"/>
                    <a:pt x="139" y="34"/>
                    <a:pt x="184" y="34"/>
                  </a:cubicBezTo>
                  <a:close/>
                  <a:moveTo>
                    <a:pt x="184" y="1"/>
                  </a:moveTo>
                  <a:cubicBezTo>
                    <a:pt x="137" y="1"/>
                    <a:pt x="89" y="16"/>
                    <a:pt x="42" y="31"/>
                  </a:cubicBezTo>
                  <a:lnTo>
                    <a:pt x="42" y="31"/>
                  </a:lnTo>
                  <a:cubicBezTo>
                    <a:pt x="25" y="12"/>
                    <a:pt x="17" y="1"/>
                    <a:pt x="17" y="1"/>
                  </a:cubicBezTo>
                  <a:lnTo>
                    <a:pt x="17" y="1"/>
                  </a:lnTo>
                  <a:cubicBezTo>
                    <a:pt x="22" y="12"/>
                    <a:pt x="29" y="23"/>
                    <a:pt x="35" y="34"/>
                  </a:cubicBezTo>
                  <a:lnTo>
                    <a:pt x="35" y="34"/>
                  </a:lnTo>
                  <a:cubicBezTo>
                    <a:pt x="35" y="34"/>
                    <a:pt x="34" y="34"/>
                    <a:pt x="33" y="34"/>
                  </a:cubicBezTo>
                  <a:cubicBezTo>
                    <a:pt x="17" y="51"/>
                    <a:pt x="0" y="68"/>
                    <a:pt x="0" y="68"/>
                  </a:cubicBezTo>
                  <a:cubicBezTo>
                    <a:pt x="14" y="59"/>
                    <a:pt x="28" y="52"/>
                    <a:pt x="44" y="47"/>
                  </a:cubicBezTo>
                  <a:lnTo>
                    <a:pt x="44" y="47"/>
                  </a:lnTo>
                  <a:cubicBezTo>
                    <a:pt x="75" y="92"/>
                    <a:pt x="113" y="130"/>
                    <a:pt x="150" y="168"/>
                  </a:cubicBezTo>
                  <a:cubicBezTo>
                    <a:pt x="201" y="218"/>
                    <a:pt x="267" y="268"/>
                    <a:pt x="318" y="302"/>
                  </a:cubicBezTo>
                  <a:cubicBezTo>
                    <a:pt x="368" y="335"/>
                    <a:pt x="401" y="352"/>
                    <a:pt x="451" y="368"/>
                  </a:cubicBezTo>
                  <a:cubicBezTo>
                    <a:pt x="460" y="377"/>
                    <a:pt x="472" y="381"/>
                    <a:pt x="487" y="381"/>
                  </a:cubicBezTo>
                  <a:cubicBezTo>
                    <a:pt x="501" y="381"/>
                    <a:pt x="518" y="377"/>
                    <a:pt x="535" y="368"/>
                  </a:cubicBezTo>
                  <a:cubicBezTo>
                    <a:pt x="551" y="352"/>
                    <a:pt x="568" y="318"/>
                    <a:pt x="568" y="302"/>
                  </a:cubicBezTo>
                  <a:cubicBezTo>
                    <a:pt x="535" y="118"/>
                    <a:pt x="368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8" name="Google Shape;2436;p48"/>
            <p:cNvSpPr/>
            <p:nvPr/>
          </p:nvSpPr>
          <p:spPr>
            <a:xfrm>
              <a:off x="1561425" y="3687475"/>
              <a:ext cx="6725" cy="10675"/>
            </a:xfrm>
            <a:custGeom>
              <a:avLst/>
              <a:gdLst/>
              <a:ahLst/>
              <a:cxnLst/>
              <a:rect l="l" t="t" r="r" b="b"/>
              <a:pathLst>
                <a:path w="269" h="427" extrusionOk="0">
                  <a:moveTo>
                    <a:pt x="147" y="1"/>
                  </a:moveTo>
                  <a:cubicBezTo>
                    <a:pt x="126" y="1"/>
                    <a:pt x="109" y="9"/>
                    <a:pt x="101" y="26"/>
                  </a:cubicBezTo>
                  <a:cubicBezTo>
                    <a:pt x="68" y="59"/>
                    <a:pt x="51" y="76"/>
                    <a:pt x="51" y="109"/>
                  </a:cubicBezTo>
                  <a:cubicBezTo>
                    <a:pt x="34" y="160"/>
                    <a:pt x="17" y="210"/>
                    <a:pt x="17" y="277"/>
                  </a:cubicBezTo>
                  <a:cubicBezTo>
                    <a:pt x="1" y="310"/>
                    <a:pt x="1" y="360"/>
                    <a:pt x="17" y="410"/>
                  </a:cubicBezTo>
                  <a:cubicBezTo>
                    <a:pt x="34" y="410"/>
                    <a:pt x="17" y="360"/>
                    <a:pt x="34" y="277"/>
                  </a:cubicBezTo>
                  <a:cubicBezTo>
                    <a:pt x="51" y="226"/>
                    <a:pt x="68" y="176"/>
                    <a:pt x="84" y="126"/>
                  </a:cubicBezTo>
                  <a:cubicBezTo>
                    <a:pt x="98" y="85"/>
                    <a:pt x="134" y="34"/>
                    <a:pt x="164" y="34"/>
                  </a:cubicBezTo>
                  <a:cubicBezTo>
                    <a:pt x="171" y="34"/>
                    <a:pt x="178" y="36"/>
                    <a:pt x="185" y="43"/>
                  </a:cubicBezTo>
                  <a:cubicBezTo>
                    <a:pt x="218" y="93"/>
                    <a:pt x="218" y="160"/>
                    <a:pt x="201" y="210"/>
                  </a:cubicBezTo>
                  <a:cubicBezTo>
                    <a:pt x="185" y="260"/>
                    <a:pt x="168" y="293"/>
                    <a:pt x="134" y="343"/>
                  </a:cubicBezTo>
                  <a:cubicBezTo>
                    <a:pt x="101" y="377"/>
                    <a:pt x="68" y="393"/>
                    <a:pt x="34" y="427"/>
                  </a:cubicBezTo>
                  <a:cubicBezTo>
                    <a:pt x="84" y="427"/>
                    <a:pt x="118" y="393"/>
                    <a:pt x="151" y="360"/>
                  </a:cubicBezTo>
                  <a:cubicBezTo>
                    <a:pt x="185" y="310"/>
                    <a:pt x="218" y="277"/>
                    <a:pt x="235" y="226"/>
                  </a:cubicBezTo>
                  <a:cubicBezTo>
                    <a:pt x="268" y="160"/>
                    <a:pt x="251" y="76"/>
                    <a:pt x="218" y="26"/>
                  </a:cubicBezTo>
                  <a:cubicBezTo>
                    <a:pt x="193" y="9"/>
                    <a:pt x="168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9" name="Google Shape;2437;p48"/>
            <p:cNvSpPr/>
            <p:nvPr/>
          </p:nvSpPr>
          <p:spPr>
            <a:xfrm>
              <a:off x="1511300" y="3627125"/>
              <a:ext cx="10475" cy="36775"/>
            </a:xfrm>
            <a:custGeom>
              <a:avLst/>
              <a:gdLst/>
              <a:ahLst/>
              <a:cxnLst/>
              <a:rect l="l" t="t" r="r" b="b"/>
              <a:pathLst>
                <a:path w="419" h="147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84" y="67"/>
                    <a:pt x="151" y="201"/>
                  </a:cubicBezTo>
                  <a:cubicBezTo>
                    <a:pt x="368" y="518"/>
                    <a:pt x="368" y="936"/>
                    <a:pt x="168" y="1270"/>
                  </a:cubicBezTo>
                  <a:cubicBezTo>
                    <a:pt x="84" y="1404"/>
                    <a:pt x="17" y="1454"/>
                    <a:pt x="17" y="1471"/>
                  </a:cubicBezTo>
                  <a:cubicBezTo>
                    <a:pt x="51" y="1454"/>
                    <a:pt x="68" y="1437"/>
                    <a:pt x="68" y="1421"/>
                  </a:cubicBezTo>
                  <a:cubicBezTo>
                    <a:pt x="118" y="1387"/>
                    <a:pt x="151" y="1337"/>
                    <a:pt x="185" y="1287"/>
                  </a:cubicBezTo>
                  <a:cubicBezTo>
                    <a:pt x="418" y="953"/>
                    <a:pt x="418" y="518"/>
                    <a:pt x="185" y="184"/>
                  </a:cubicBezTo>
                  <a:cubicBezTo>
                    <a:pt x="151" y="134"/>
                    <a:pt x="101" y="84"/>
                    <a:pt x="68" y="51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0" name="Google Shape;2438;p48"/>
            <p:cNvSpPr/>
            <p:nvPr/>
          </p:nvSpPr>
          <p:spPr>
            <a:xfrm>
              <a:off x="1516725" y="3612500"/>
              <a:ext cx="25925" cy="20500"/>
            </a:xfrm>
            <a:custGeom>
              <a:avLst/>
              <a:gdLst/>
              <a:ahLst/>
              <a:cxnLst/>
              <a:rect l="l" t="t" r="r" b="b"/>
              <a:pathLst>
                <a:path w="1037" h="820" extrusionOk="0">
                  <a:moveTo>
                    <a:pt x="1037" y="1"/>
                  </a:moveTo>
                  <a:lnTo>
                    <a:pt x="1037" y="1"/>
                  </a:lnTo>
                  <a:cubicBezTo>
                    <a:pt x="853" y="134"/>
                    <a:pt x="686" y="268"/>
                    <a:pt x="519" y="402"/>
                  </a:cubicBezTo>
                  <a:cubicBezTo>
                    <a:pt x="335" y="535"/>
                    <a:pt x="168" y="669"/>
                    <a:pt x="1" y="819"/>
                  </a:cubicBezTo>
                  <a:cubicBezTo>
                    <a:pt x="369" y="569"/>
                    <a:pt x="719" y="301"/>
                    <a:pt x="1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1" name="Google Shape;2439;p48"/>
            <p:cNvSpPr/>
            <p:nvPr/>
          </p:nvSpPr>
          <p:spPr>
            <a:xfrm>
              <a:off x="1524250" y="3666800"/>
              <a:ext cx="14650" cy="18400"/>
            </a:xfrm>
            <a:custGeom>
              <a:avLst/>
              <a:gdLst/>
              <a:ahLst/>
              <a:cxnLst/>
              <a:rect l="l" t="t" r="r" b="b"/>
              <a:pathLst>
                <a:path w="586" h="736" extrusionOk="0">
                  <a:moveTo>
                    <a:pt x="1" y="1"/>
                  </a:moveTo>
                  <a:cubicBezTo>
                    <a:pt x="68" y="151"/>
                    <a:pt x="151" y="285"/>
                    <a:pt x="251" y="402"/>
                  </a:cubicBezTo>
                  <a:cubicBezTo>
                    <a:pt x="352" y="535"/>
                    <a:pt x="452" y="636"/>
                    <a:pt x="585" y="736"/>
                  </a:cubicBezTo>
                  <a:cubicBezTo>
                    <a:pt x="585" y="736"/>
                    <a:pt x="452" y="586"/>
                    <a:pt x="285" y="385"/>
                  </a:cubicBezTo>
                  <a:cubicBezTo>
                    <a:pt x="118" y="1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2" name="Google Shape;2440;p48"/>
            <p:cNvSpPr/>
            <p:nvPr/>
          </p:nvSpPr>
          <p:spPr>
            <a:xfrm>
              <a:off x="1511725" y="3654700"/>
              <a:ext cx="2950" cy="4600"/>
            </a:xfrm>
            <a:custGeom>
              <a:avLst/>
              <a:gdLst/>
              <a:ahLst/>
              <a:cxnLst/>
              <a:rect l="l" t="t" r="r" b="b"/>
              <a:pathLst>
                <a:path w="118" h="184" extrusionOk="0">
                  <a:moveTo>
                    <a:pt x="101" y="0"/>
                  </a:moveTo>
                  <a:cubicBezTo>
                    <a:pt x="84" y="0"/>
                    <a:pt x="67" y="50"/>
                    <a:pt x="51" y="84"/>
                  </a:cubicBezTo>
                  <a:cubicBezTo>
                    <a:pt x="34" y="134"/>
                    <a:pt x="0" y="167"/>
                    <a:pt x="17" y="184"/>
                  </a:cubicBezTo>
                  <a:cubicBezTo>
                    <a:pt x="17" y="184"/>
                    <a:pt x="67" y="167"/>
                    <a:pt x="84" y="100"/>
                  </a:cubicBezTo>
                  <a:cubicBezTo>
                    <a:pt x="117" y="50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3" name="Google Shape;2441;p48"/>
            <p:cNvSpPr/>
            <p:nvPr/>
          </p:nvSpPr>
          <p:spPr>
            <a:xfrm>
              <a:off x="1515475" y="3645500"/>
              <a:ext cx="1275" cy="4200"/>
            </a:xfrm>
            <a:custGeom>
              <a:avLst/>
              <a:gdLst/>
              <a:ahLst/>
              <a:cxnLst/>
              <a:rect l="l" t="t" r="r" b="b"/>
              <a:pathLst>
                <a:path w="51" h="168" extrusionOk="0">
                  <a:moveTo>
                    <a:pt x="34" y="1"/>
                  </a:moveTo>
                  <a:cubicBezTo>
                    <a:pt x="18" y="1"/>
                    <a:pt x="1" y="34"/>
                    <a:pt x="1" y="84"/>
                  </a:cubicBezTo>
                  <a:cubicBezTo>
                    <a:pt x="1" y="134"/>
                    <a:pt x="1" y="168"/>
                    <a:pt x="18" y="168"/>
                  </a:cubicBezTo>
                  <a:cubicBezTo>
                    <a:pt x="18" y="168"/>
                    <a:pt x="34" y="134"/>
                    <a:pt x="34" y="84"/>
                  </a:cubicBezTo>
                  <a:cubicBezTo>
                    <a:pt x="51" y="34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4" name="Google Shape;2442;p48"/>
            <p:cNvSpPr/>
            <p:nvPr/>
          </p:nvSpPr>
          <p:spPr>
            <a:xfrm>
              <a:off x="1513400" y="3636725"/>
              <a:ext cx="2525" cy="4625"/>
            </a:xfrm>
            <a:custGeom>
              <a:avLst/>
              <a:gdLst/>
              <a:ahLst/>
              <a:cxnLst/>
              <a:rect l="l" t="t" r="r" b="b"/>
              <a:pathLst>
                <a:path w="101" h="185" extrusionOk="0">
                  <a:moveTo>
                    <a:pt x="0" y="1"/>
                  </a:moveTo>
                  <a:cubicBezTo>
                    <a:pt x="0" y="17"/>
                    <a:pt x="17" y="51"/>
                    <a:pt x="34" y="84"/>
                  </a:cubicBezTo>
                  <a:cubicBezTo>
                    <a:pt x="50" y="134"/>
                    <a:pt x="50" y="185"/>
                    <a:pt x="67" y="185"/>
                  </a:cubicBezTo>
                  <a:cubicBezTo>
                    <a:pt x="84" y="185"/>
                    <a:pt x="101" y="134"/>
                    <a:pt x="84" y="84"/>
                  </a:cubicBezTo>
                  <a:cubicBezTo>
                    <a:pt x="50" y="1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5" name="Google Shape;2443;p48"/>
            <p:cNvSpPr/>
            <p:nvPr/>
          </p:nvSpPr>
          <p:spPr>
            <a:xfrm>
              <a:off x="1510475" y="3631125"/>
              <a:ext cx="1700" cy="2400"/>
            </a:xfrm>
            <a:custGeom>
              <a:avLst/>
              <a:gdLst/>
              <a:ahLst/>
              <a:cxnLst/>
              <a:rect l="l" t="t" r="r" b="b"/>
              <a:pathLst>
                <a:path w="68" h="96" extrusionOk="0">
                  <a:moveTo>
                    <a:pt x="30" y="1"/>
                  </a:moveTo>
                  <a:cubicBezTo>
                    <a:pt x="26" y="1"/>
                    <a:pt x="21" y="3"/>
                    <a:pt x="17" y="8"/>
                  </a:cubicBezTo>
                  <a:cubicBezTo>
                    <a:pt x="0" y="8"/>
                    <a:pt x="0" y="24"/>
                    <a:pt x="17" y="58"/>
                  </a:cubicBezTo>
                  <a:cubicBezTo>
                    <a:pt x="17" y="71"/>
                    <a:pt x="28" y="96"/>
                    <a:pt x="41" y="96"/>
                  </a:cubicBezTo>
                  <a:cubicBezTo>
                    <a:pt x="44" y="96"/>
                    <a:pt x="47" y="94"/>
                    <a:pt x="50" y="91"/>
                  </a:cubicBezTo>
                  <a:cubicBezTo>
                    <a:pt x="67" y="91"/>
                    <a:pt x="67" y="74"/>
                    <a:pt x="50" y="41"/>
                  </a:cubicBezTo>
                  <a:cubicBezTo>
                    <a:pt x="50" y="16"/>
                    <a:pt x="41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6" name="Google Shape;2444;p48"/>
            <p:cNvSpPr/>
            <p:nvPr/>
          </p:nvSpPr>
          <p:spPr>
            <a:xfrm>
              <a:off x="2108225" y="3504325"/>
              <a:ext cx="149150" cy="69600"/>
            </a:xfrm>
            <a:custGeom>
              <a:avLst/>
              <a:gdLst/>
              <a:ahLst/>
              <a:cxnLst/>
              <a:rect l="l" t="t" r="r" b="b"/>
              <a:pathLst>
                <a:path w="5966" h="2784" extrusionOk="0">
                  <a:moveTo>
                    <a:pt x="117" y="0"/>
                  </a:moveTo>
                  <a:lnTo>
                    <a:pt x="0" y="2506"/>
                  </a:lnTo>
                  <a:lnTo>
                    <a:pt x="201" y="2523"/>
                  </a:lnTo>
                  <a:cubicBezTo>
                    <a:pt x="906" y="2590"/>
                    <a:pt x="3341" y="2784"/>
                    <a:pt x="4605" y="2784"/>
                  </a:cubicBezTo>
                  <a:cubicBezTo>
                    <a:pt x="4928" y="2784"/>
                    <a:pt x="5175" y="2771"/>
                    <a:pt x="5297" y="2740"/>
                  </a:cubicBezTo>
                  <a:cubicBezTo>
                    <a:pt x="5965" y="2557"/>
                    <a:pt x="3275" y="1838"/>
                    <a:pt x="3275" y="1838"/>
                  </a:cubicBezTo>
                  <a:lnTo>
                    <a:pt x="3325" y="117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7" name="Google Shape;2445;p48"/>
            <p:cNvSpPr/>
            <p:nvPr/>
          </p:nvSpPr>
          <p:spPr>
            <a:xfrm>
              <a:off x="2108625" y="3543525"/>
              <a:ext cx="28850" cy="23900"/>
            </a:xfrm>
            <a:custGeom>
              <a:avLst/>
              <a:gdLst/>
              <a:ahLst/>
              <a:cxnLst/>
              <a:rect l="l" t="t" r="r" b="b"/>
              <a:pathLst>
                <a:path w="1154" h="956" extrusionOk="0">
                  <a:moveTo>
                    <a:pt x="93" y="1"/>
                  </a:moveTo>
                  <a:cubicBezTo>
                    <a:pt x="73" y="1"/>
                    <a:pt x="54" y="2"/>
                    <a:pt x="34" y="3"/>
                  </a:cubicBezTo>
                  <a:lnTo>
                    <a:pt x="1" y="888"/>
                  </a:lnTo>
                  <a:lnTo>
                    <a:pt x="1154" y="955"/>
                  </a:lnTo>
                  <a:cubicBezTo>
                    <a:pt x="1120" y="688"/>
                    <a:pt x="987" y="437"/>
                    <a:pt x="770" y="253"/>
                  </a:cubicBezTo>
                  <a:cubicBezTo>
                    <a:pt x="584" y="98"/>
                    <a:pt x="340" y="1"/>
                    <a:pt x="93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8" name="Google Shape;2446;p48"/>
            <p:cNvSpPr/>
            <p:nvPr/>
          </p:nvSpPr>
          <p:spPr>
            <a:xfrm>
              <a:off x="2108225" y="3560300"/>
              <a:ext cx="138275" cy="13250"/>
            </a:xfrm>
            <a:custGeom>
              <a:avLst/>
              <a:gdLst/>
              <a:ahLst/>
              <a:cxnLst/>
              <a:rect l="l" t="t" r="r" b="b"/>
              <a:pathLst>
                <a:path w="5531" h="530" extrusionOk="0">
                  <a:moveTo>
                    <a:pt x="4578" y="0"/>
                  </a:moveTo>
                  <a:cubicBezTo>
                    <a:pt x="4395" y="0"/>
                    <a:pt x="4278" y="401"/>
                    <a:pt x="4278" y="401"/>
                  </a:cubicBezTo>
                  <a:lnTo>
                    <a:pt x="17" y="201"/>
                  </a:lnTo>
                  <a:lnTo>
                    <a:pt x="0" y="267"/>
                  </a:lnTo>
                  <a:cubicBezTo>
                    <a:pt x="1162" y="411"/>
                    <a:pt x="3369" y="529"/>
                    <a:pt x="4571" y="529"/>
                  </a:cubicBezTo>
                  <a:cubicBezTo>
                    <a:pt x="5046" y="529"/>
                    <a:pt x="5364" y="511"/>
                    <a:pt x="5397" y="468"/>
                  </a:cubicBezTo>
                  <a:cubicBezTo>
                    <a:pt x="5531" y="318"/>
                    <a:pt x="4578" y="0"/>
                    <a:pt x="4578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29" name="Google Shape;2447;p48"/>
            <p:cNvSpPr/>
            <p:nvPr/>
          </p:nvSpPr>
          <p:spPr>
            <a:xfrm>
              <a:off x="2107375" y="3564875"/>
              <a:ext cx="136200" cy="5875"/>
            </a:xfrm>
            <a:custGeom>
              <a:avLst/>
              <a:gdLst/>
              <a:ahLst/>
              <a:cxnLst/>
              <a:rect l="l" t="t" r="r" b="b"/>
              <a:pathLst>
                <a:path w="5448" h="235" extrusionOk="0">
                  <a:moveTo>
                    <a:pt x="1" y="1"/>
                  </a:moveTo>
                  <a:cubicBezTo>
                    <a:pt x="18" y="18"/>
                    <a:pt x="34" y="18"/>
                    <a:pt x="51" y="18"/>
                  </a:cubicBezTo>
                  <a:cubicBezTo>
                    <a:pt x="101" y="18"/>
                    <a:pt x="151" y="34"/>
                    <a:pt x="218" y="34"/>
                  </a:cubicBezTo>
                  <a:lnTo>
                    <a:pt x="786" y="84"/>
                  </a:lnTo>
                  <a:cubicBezTo>
                    <a:pt x="1287" y="118"/>
                    <a:pt x="1972" y="151"/>
                    <a:pt x="2724" y="185"/>
                  </a:cubicBezTo>
                  <a:cubicBezTo>
                    <a:pt x="3476" y="218"/>
                    <a:pt x="4145" y="235"/>
                    <a:pt x="4646" y="235"/>
                  </a:cubicBezTo>
                  <a:lnTo>
                    <a:pt x="5381" y="235"/>
                  </a:lnTo>
                  <a:cubicBezTo>
                    <a:pt x="5414" y="235"/>
                    <a:pt x="5431" y="235"/>
                    <a:pt x="5448" y="218"/>
                  </a:cubicBezTo>
                  <a:lnTo>
                    <a:pt x="5231" y="218"/>
                  </a:lnTo>
                  <a:lnTo>
                    <a:pt x="4646" y="201"/>
                  </a:lnTo>
                  <a:cubicBezTo>
                    <a:pt x="4145" y="201"/>
                    <a:pt x="3476" y="185"/>
                    <a:pt x="2724" y="151"/>
                  </a:cubicBezTo>
                  <a:cubicBezTo>
                    <a:pt x="1972" y="118"/>
                    <a:pt x="1287" y="84"/>
                    <a:pt x="803" y="51"/>
                  </a:cubicBezTo>
                  <a:lnTo>
                    <a:pt x="218" y="18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0" name="Google Shape;2448;p48"/>
            <p:cNvSpPr/>
            <p:nvPr/>
          </p:nvSpPr>
          <p:spPr>
            <a:xfrm>
              <a:off x="2215150" y="3559450"/>
              <a:ext cx="8375" cy="12150"/>
            </a:xfrm>
            <a:custGeom>
              <a:avLst/>
              <a:gdLst/>
              <a:ahLst/>
              <a:cxnLst/>
              <a:rect l="l" t="t" r="r" b="b"/>
              <a:pathLst>
                <a:path w="335" h="48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34" y="68"/>
                    <a:pt x="1" y="268"/>
                    <a:pt x="1" y="485"/>
                  </a:cubicBezTo>
                  <a:cubicBezTo>
                    <a:pt x="51" y="285"/>
                    <a:pt x="168" y="118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1" name="Google Shape;2449;p48"/>
            <p:cNvSpPr/>
            <p:nvPr/>
          </p:nvSpPr>
          <p:spPr>
            <a:xfrm>
              <a:off x="2191750" y="3551925"/>
              <a:ext cx="5050" cy="6725"/>
            </a:xfrm>
            <a:custGeom>
              <a:avLst/>
              <a:gdLst/>
              <a:ahLst/>
              <a:cxnLst/>
              <a:rect l="l" t="t" r="r" b="b"/>
              <a:pathLst>
                <a:path w="202" h="269" extrusionOk="0">
                  <a:moveTo>
                    <a:pt x="201" y="1"/>
                  </a:moveTo>
                  <a:cubicBezTo>
                    <a:pt x="185" y="1"/>
                    <a:pt x="135" y="51"/>
                    <a:pt x="85" y="118"/>
                  </a:cubicBezTo>
                  <a:cubicBezTo>
                    <a:pt x="34" y="201"/>
                    <a:pt x="1" y="268"/>
                    <a:pt x="18" y="268"/>
                  </a:cubicBezTo>
                  <a:cubicBezTo>
                    <a:pt x="18" y="268"/>
                    <a:pt x="68" y="218"/>
                    <a:pt x="118" y="151"/>
                  </a:cubicBezTo>
                  <a:cubicBezTo>
                    <a:pt x="168" y="68"/>
                    <a:pt x="201" y="18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2" name="Google Shape;2450;p48"/>
            <p:cNvSpPr/>
            <p:nvPr/>
          </p:nvSpPr>
          <p:spPr>
            <a:xfrm>
              <a:off x="2185500" y="3550575"/>
              <a:ext cx="5450" cy="4425"/>
            </a:xfrm>
            <a:custGeom>
              <a:avLst/>
              <a:gdLst/>
              <a:ahLst/>
              <a:cxnLst/>
              <a:rect l="l" t="t" r="r" b="b"/>
              <a:pathLst>
                <a:path w="218" h="177" extrusionOk="0">
                  <a:moveTo>
                    <a:pt x="212" y="0"/>
                  </a:moveTo>
                  <a:cubicBezTo>
                    <a:pt x="194" y="0"/>
                    <a:pt x="142" y="30"/>
                    <a:pt x="101" y="72"/>
                  </a:cubicBezTo>
                  <a:cubicBezTo>
                    <a:pt x="50" y="122"/>
                    <a:pt x="0" y="172"/>
                    <a:pt x="17" y="172"/>
                  </a:cubicBezTo>
                  <a:cubicBezTo>
                    <a:pt x="17" y="175"/>
                    <a:pt x="19" y="176"/>
                    <a:pt x="22" y="176"/>
                  </a:cubicBezTo>
                  <a:cubicBezTo>
                    <a:pt x="35" y="176"/>
                    <a:pt x="76" y="146"/>
                    <a:pt x="117" y="105"/>
                  </a:cubicBezTo>
                  <a:cubicBezTo>
                    <a:pt x="184" y="55"/>
                    <a:pt x="218" y="5"/>
                    <a:pt x="218" y="5"/>
                  </a:cubicBezTo>
                  <a:cubicBezTo>
                    <a:pt x="218" y="2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3" name="Google Shape;2451;p48"/>
            <p:cNvSpPr/>
            <p:nvPr/>
          </p:nvSpPr>
          <p:spPr>
            <a:xfrm>
              <a:off x="2180900" y="3541900"/>
              <a:ext cx="9225" cy="1575"/>
            </a:xfrm>
            <a:custGeom>
              <a:avLst/>
              <a:gdLst/>
              <a:ahLst/>
              <a:cxnLst/>
              <a:rect l="l" t="t" r="r" b="b"/>
              <a:pathLst>
                <a:path w="369" h="63" extrusionOk="0">
                  <a:moveTo>
                    <a:pt x="1" y="1"/>
                  </a:moveTo>
                  <a:cubicBezTo>
                    <a:pt x="51" y="34"/>
                    <a:pt x="118" y="51"/>
                    <a:pt x="184" y="51"/>
                  </a:cubicBezTo>
                  <a:cubicBezTo>
                    <a:pt x="205" y="58"/>
                    <a:pt x="232" y="62"/>
                    <a:pt x="259" y="62"/>
                  </a:cubicBezTo>
                  <a:cubicBezTo>
                    <a:pt x="298" y="62"/>
                    <a:pt x="339" y="54"/>
                    <a:pt x="368" y="34"/>
                  </a:cubicBezTo>
                  <a:cubicBezTo>
                    <a:pt x="301" y="18"/>
                    <a:pt x="251" y="18"/>
                    <a:pt x="184" y="18"/>
                  </a:cubicBezTo>
                  <a:cubicBezTo>
                    <a:pt x="118" y="1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4" name="Google Shape;2452;p48"/>
            <p:cNvSpPr/>
            <p:nvPr/>
          </p:nvSpPr>
          <p:spPr>
            <a:xfrm>
              <a:off x="2195100" y="3544950"/>
              <a:ext cx="15475" cy="8275"/>
            </a:xfrm>
            <a:custGeom>
              <a:avLst/>
              <a:gdLst/>
              <a:ahLst/>
              <a:cxnLst/>
              <a:rect l="l" t="t" r="r" b="b"/>
              <a:pathLst>
                <a:path w="619" h="331" extrusionOk="0">
                  <a:moveTo>
                    <a:pt x="402" y="36"/>
                  </a:moveTo>
                  <a:cubicBezTo>
                    <a:pt x="454" y="36"/>
                    <a:pt x="510" y="48"/>
                    <a:pt x="552" y="79"/>
                  </a:cubicBezTo>
                  <a:cubicBezTo>
                    <a:pt x="585" y="96"/>
                    <a:pt x="569" y="130"/>
                    <a:pt x="535" y="163"/>
                  </a:cubicBezTo>
                  <a:cubicBezTo>
                    <a:pt x="502" y="180"/>
                    <a:pt x="452" y="196"/>
                    <a:pt x="418" y="196"/>
                  </a:cubicBezTo>
                  <a:cubicBezTo>
                    <a:pt x="352" y="230"/>
                    <a:pt x="268" y="230"/>
                    <a:pt x="201" y="247"/>
                  </a:cubicBezTo>
                  <a:cubicBezTo>
                    <a:pt x="144" y="255"/>
                    <a:pt x="95" y="259"/>
                    <a:pt x="60" y="261"/>
                  </a:cubicBezTo>
                  <a:lnTo>
                    <a:pt x="60" y="261"/>
                  </a:lnTo>
                  <a:cubicBezTo>
                    <a:pt x="78" y="224"/>
                    <a:pt x="103" y="188"/>
                    <a:pt x="134" y="146"/>
                  </a:cubicBezTo>
                  <a:cubicBezTo>
                    <a:pt x="184" y="96"/>
                    <a:pt x="235" y="63"/>
                    <a:pt x="318" y="46"/>
                  </a:cubicBezTo>
                  <a:cubicBezTo>
                    <a:pt x="343" y="40"/>
                    <a:pt x="372" y="36"/>
                    <a:pt x="402" y="36"/>
                  </a:cubicBezTo>
                  <a:close/>
                  <a:moveTo>
                    <a:pt x="395" y="0"/>
                  </a:moveTo>
                  <a:cubicBezTo>
                    <a:pt x="285" y="0"/>
                    <a:pt x="181" y="45"/>
                    <a:pt x="118" y="130"/>
                  </a:cubicBezTo>
                  <a:cubicBezTo>
                    <a:pt x="84" y="179"/>
                    <a:pt x="51" y="213"/>
                    <a:pt x="34" y="262"/>
                  </a:cubicBezTo>
                  <a:lnTo>
                    <a:pt x="34" y="262"/>
                  </a:lnTo>
                  <a:cubicBezTo>
                    <a:pt x="13" y="263"/>
                    <a:pt x="1" y="263"/>
                    <a:pt x="1" y="263"/>
                  </a:cubicBezTo>
                  <a:cubicBezTo>
                    <a:pt x="12" y="266"/>
                    <a:pt x="23" y="268"/>
                    <a:pt x="34" y="270"/>
                  </a:cubicBezTo>
                  <a:lnTo>
                    <a:pt x="34" y="270"/>
                  </a:lnTo>
                  <a:cubicBezTo>
                    <a:pt x="34" y="288"/>
                    <a:pt x="34" y="315"/>
                    <a:pt x="34" y="330"/>
                  </a:cubicBezTo>
                  <a:cubicBezTo>
                    <a:pt x="39" y="310"/>
                    <a:pt x="46" y="291"/>
                    <a:pt x="54" y="273"/>
                  </a:cubicBezTo>
                  <a:lnTo>
                    <a:pt x="54" y="273"/>
                  </a:lnTo>
                  <a:cubicBezTo>
                    <a:pt x="103" y="280"/>
                    <a:pt x="152" y="280"/>
                    <a:pt x="201" y="280"/>
                  </a:cubicBezTo>
                  <a:cubicBezTo>
                    <a:pt x="285" y="263"/>
                    <a:pt x="352" y="263"/>
                    <a:pt x="435" y="230"/>
                  </a:cubicBezTo>
                  <a:cubicBezTo>
                    <a:pt x="469" y="230"/>
                    <a:pt x="519" y="213"/>
                    <a:pt x="552" y="196"/>
                  </a:cubicBezTo>
                  <a:cubicBezTo>
                    <a:pt x="585" y="180"/>
                    <a:pt x="602" y="146"/>
                    <a:pt x="602" y="130"/>
                  </a:cubicBezTo>
                  <a:cubicBezTo>
                    <a:pt x="619" y="96"/>
                    <a:pt x="602" y="63"/>
                    <a:pt x="585" y="46"/>
                  </a:cubicBezTo>
                  <a:cubicBezTo>
                    <a:pt x="524" y="15"/>
                    <a:pt x="458" y="0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5" name="Google Shape;2453;p48"/>
            <p:cNvSpPr/>
            <p:nvPr/>
          </p:nvSpPr>
          <p:spPr>
            <a:xfrm>
              <a:off x="2189675" y="3541900"/>
              <a:ext cx="7550" cy="10050"/>
            </a:xfrm>
            <a:custGeom>
              <a:avLst/>
              <a:gdLst/>
              <a:ahLst/>
              <a:cxnLst/>
              <a:rect l="l" t="t" r="r" b="b"/>
              <a:pathLst>
                <a:path w="302" h="402" extrusionOk="0">
                  <a:moveTo>
                    <a:pt x="84" y="1"/>
                  </a:moveTo>
                  <a:cubicBezTo>
                    <a:pt x="34" y="1"/>
                    <a:pt x="0" y="51"/>
                    <a:pt x="17" y="84"/>
                  </a:cubicBezTo>
                  <a:cubicBezTo>
                    <a:pt x="17" y="118"/>
                    <a:pt x="34" y="151"/>
                    <a:pt x="51" y="185"/>
                  </a:cubicBezTo>
                  <a:cubicBezTo>
                    <a:pt x="67" y="235"/>
                    <a:pt x="101" y="268"/>
                    <a:pt x="134" y="318"/>
                  </a:cubicBezTo>
                  <a:cubicBezTo>
                    <a:pt x="168" y="352"/>
                    <a:pt x="201" y="385"/>
                    <a:pt x="251" y="402"/>
                  </a:cubicBezTo>
                  <a:cubicBezTo>
                    <a:pt x="251" y="402"/>
                    <a:pt x="218" y="369"/>
                    <a:pt x="151" y="302"/>
                  </a:cubicBezTo>
                  <a:cubicBezTo>
                    <a:pt x="134" y="252"/>
                    <a:pt x="101" y="218"/>
                    <a:pt x="84" y="168"/>
                  </a:cubicBezTo>
                  <a:cubicBezTo>
                    <a:pt x="51" y="118"/>
                    <a:pt x="34" y="51"/>
                    <a:pt x="84" y="34"/>
                  </a:cubicBezTo>
                  <a:cubicBezTo>
                    <a:pt x="134" y="34"/>
                    <a:pt x="184" y="84"/>
                    <a:pt x="218" y="135"/>
                  </a:cubicBezTo>
                  <a:cubicBezTo>
                    <a:pt x="251" y="168"/>
                    <a:pt x="268" y="218"/>
                    <a:pt x="268" y="268"/>
                  </a:cubicBezTo>
                  <a:cubicBezTo>
                    <a:pt x="268" y="318"/>
                    <a:pt x="268" y="352"/>
                    <a:pt x="268" y="402"/>
                  </a:cubicBezTo>
                  <a:cubicBezTo>
                    <a:pt x="301" y="369"/>
                    <a:pt x="301" y="318"/>
                    <a:pt x="301" y="268"/>
                  </a:cubicBezTo>
                  <a:cubicBezTo>
                    <a:pt x="301" y="201"/>
                    <a:pt x="284" y="151"/>
                    <a:pt x="251" y="101"/>
                  </a:cubicBezTo>
                  <a:cubicBezTo>
                    <a:pt x="218" y="51"/>
                    <a:pt x="151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6" name="Google Shape;2454;p48"/>
            <p:cNvSpPr/>
            <p:nvPr/>
          </p:nvSpPr>
          <p:spPr>
            <a:xfrm>
              <a:off x="2109900" y="3542750"/>
              <a:ext cx="27575" cy="24250"/>
            </a:xfrm>
            <a:custGeom>
              <a:avLst/>
              <a:gdLst/>
              <a:ahLst/>
              <a:cxnLst/>
              <a:rect l="l" t="t" r="r" b="b"/>
              <a:pathLst>
                <a:path w="1103" h="970" extrusionOk="0">
                  <a:moveTo>
                    <a:pt x="67" y="0"/>
                  </a:moveTo>
                  <a:cubicBezTo>
                    <a:pt x="34" y="0"/>
                    <a:pt x="17" y="17"/>
                    <a:pt x="0" y="17"/>
                  </a:cubicBezTo>
                  <a:cubicBezTo>
                    <a:pt x="0" y="17"/>
                    <a:pt x="84" y="17"/>
                    <a:pt x="234" y="34"/>
                  </a:cubicBezTo>
                  <a:cubicBezTo>
                    <a:pt x="618" y="84"/>
                    <a:pt x="936" y="368"/>
                    <a:pt x="1053" y="736"/>
                  </a:cubicBezTo>
                  <a:cubicBezTo>
                    <a:pt x="1086" y="869"/>
                    <a:pt x="1086" y="969"/>
                    <a:pt x="1103" y="969"/>
                  </a:cubicBezTo>
                  <a:cubicBezTo>
                    <a:pt x="1103" y="953"/>
                    <a:pt x="1103" y="919"/>
                    <a:pt x="1103" y="903"/>
                  </a:cubicBezTo>
                  <a:cubicBezTo>
                    <a:pt x="1103" y="852"/>
                    <a:pt x="1086" y="786"/>
                    <a:pt x="1069" y="736"/>
                  </a:cubicBezTo>
                  <a:cubicBezTo>
                    <a:pt x="969" y="335"/>
                    <a:pt x="635" y="5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7" name="Google Shape;2455;p48"/>
            <p:cNvSpPr/>
            <p:nvPr/>
          </p:nvSpPr>
          <p:spPr>
            <a:xfrm>
              <a:off x="2117825" y="3510175"/>
              <a:ext cx="1700" cy="33025"/>
            </a:xfrm>
            <a:custGeom>
              <a:avLst/>
              <a:gdLst/>
              <a:ahLst/>
              <a:cxnLst/>
              <a:rect l="l" t="t" r="r" b="b"/>
              <a:pathLst>
                <a:path w="68" h="1321" extrusionOk="0">
                  <a:moveTo>
                    <a:pt x="67" y="0"/>
                  </a:moveTo>
                  <a:cubicBezTo>
                    <a:pt x="17" y="434"/>
                    <a:pt x="1" y="869"/>
                    <a:pt x="1" y="1320"/>
                  </a:cubicBezTo>
                  <a:cubicBezTo>
                    <a:pt x="34" y="1103"/>
                    <a:pt x="51" y="886"/>
                    <a:pt x="51" y="652"/>
                  </a:cubicBezTo>
                  <a:cubicBezTo>
                    <a:pt x="67" y="434"/>
                    <a:pt x="67" y="217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8" name="Google Shape;2456;p48"/>
            <p:cNvSpPr/>
            <p:nvPr/>
          </p:nvSpPr>
          <p:spPr>
            <a:xfrm>
              <a:off x="2147900" y="3559875"/>
              <a:ext cx="23425" cy="1975"/>
            </a:xfrm>
            <a:custGeom>
              <a:avLst/>
              <a:gdLst/>
              <a:ahLst/>
              <a:cxnLst/>
              <a:rect l="l" t="t" r="r" b="b"/>
              <a:pathLst>
                <a:path w="937" h="79" extrusionOk="0">
                  <a:moveTo>
                    <a:pt x="1" y="0"/>
                  </a:moveTo>
                  <a:lnTo>
                    <a:pt x="1" y="0"/>
                  </a:lnTo>
                  <a:cubicBezTo>
                    <a:pt x="151" y="51"/>
                    <a:pt x="301" y="67"/>
                    <a:pt x="468" y="67"/>
                  </a:cubicBezTo>
                  <a:cubicBezTo>
                    <a:pt x="531" y="74"/>
                    <a:pt x="596" y="78"/>
                    <a:pt x="662" y="78"/>
                  </a:cubicBezTo>
                  <a:cubicBezTo>
                    <a:pt x="754" y="78"/>
                    <a:pt x="848" y="70"/>
                    <a:pt x="936" y="51"/>
                  </a:cubicBezTo>
                  <a:cubicBezTo>
                    <a:pt x="936" y="42"/>
                    <a:pt x="882" y="42"/>
                    <a:pt x="796" y="42"/>
                  </a:cubicBezTo>
                  <a:cubicBezTo>
                    <a:pt x="711" y="42"/>
                    <a:pt x="594" y="42"/>
                    <a:pt x="468" y="34"/>
                  </a:cubicBezTo>
                  <a:cubicBezTo>
                    <a:pt x="218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39" name="Google Shape;2457;p48"/>
            <p:cNvSpPr/>
            <p:nvPr/>
          </p:nvSpPr>
          <p:spPr>
            <a:xfrm>
              <a:off x="2132025" y="3559350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11" y="0"/>
                  </a:moveTo>
                  <a:cubicBezTo>
                    <a:pt x="7" y="0"/>
                    <a:pt x="4" y="2"/>
                    <a:pt x="1" y="5"/>
                  </a:cubicBezTo>
                  <a:cubicBezTo>
                    <a:pt x="1" y="5"/>
                    <a:pt x="17" y="38"/>
                    <a:pt x="34" y="88"/>
                  </a:cubicBezTo>
                  <a:cubicBezTo>
                    <a:pt x="68" y="138"/>
                    <a:pt x="68" y="188"/>
                    <a:pt x="84" y="188"/>
                  </a:cubicBezTo>
                  <a:cubicBezTo>
                    <a:pt x="84" y="188"/>
                    <a:pt x="101" y="138"/>
                    <a:pt x="84" y="88"/>
                  </a:cubicBezTo>
                  <a:cubicBezTo>
                    <a:pt x="57" y="33"/>
                    <a:pt x="29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0" name="Google Shape;2458;p48"/>
            <p:cNvSpPr/>
            <p:nvPr/>
          </p:nvSpPr>
          <p:spPr>
            <a:xfrm>
              <a:off x="2126175" y="3551825"/>
              <a:ext cx="3375" cy="3175"/>
            </a:xfrm>
            <a:custGeom>
              <a:avLst/>
              <a:gdLst/>
              <a:ahLst/>
              <a:cxnLst/>
              <a:rect l="l" t="t" r="r" b="b"/>
              <a:pathLst>
                <a:path w="135" h="127" extrusionOk="0">
                  <a:moveTo>
                    <a:pt x="21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1" y="5"/>
                    <a:pt x="17" y="38"/>
                    <a:pt x="51" y="72"/>
                  </a:cubicBezTo>
                  <a:cubicBezTo>
                    <a:pt x="78" y="99"/>
                    <a:pt x="105" y="126"/>
                    <a:pt x="124" y="126"/>
                  </a:cubicBezTo>
                  <a:cubicBezTo>
                    <a:pt x="128" y="126"/>
                    <a:pt x="131" y="125"/>
                    <a:pt x="134" y="122"/>
                  </a:cubicBezTo>
                  <a:cubicBezTo>
                    <a:pt x="134" y="122"/>
                    <a:pt x="118" y="88"/>
                    <a:pt x="84" y="55"/>
                  </a:cubicBezTo>
                  <a:cubicBezTo>
                    <a:pt x="57" y="2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1" name="Google Shape;2459;p48"/>
            <p:cNvSpPr/>
            <p:nvPr/>
          </p:nvSpPr>
          <p:spPr>
            <a:xfrm>
              <a:off x="2118250" y="3547575"/>
              <a:ext cx="4625" cy="2300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58" y="1"/>
                  </a:moveTo>
                  <a:cubicBezTo>
                    <a:pt x="25" y="1"/>
                    <a:pt x="0" y="13"/>
                    <a:pt x="0" y="25"/>
                  </a:cubicBezTo>
                  <a:cubicBezTo>
                    <a:pt x="0" y="25"/>
                    <a:pt x="34" y="25"/>
                    <a:pt x="84" y="58"/>
                  </a:cubicBezTo>
                  <a:cubicBezTo>
                    <a:pt x="134" y="75"/>
                    <a:pt x="167" y="91"/>
                    <a:pt x="184" y="91"/>
                  </a:cubicBezTo>
                  <a:cubicBezTo>
                    <a:pt x="184" y="75"/>
                    <a:pt x="167" y="41"/>
                    <a:pt x="101" y="8"/>
                  </a:cubicBezTo>
                  <a:cubicBezTo>
                    <a:pt x="86" y="3"/>
                    <a:pt x="71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2" name="Google Shape;2460;p48"/>
            <p:cNvSpPr/>
            <p:nvPr/>
          </p:nvSpPr>
          <p:spPr>
            <a:xfrm>
              <a:off x="2111975" y="3546100"/>
              <a:ext cx="2525" cy="1275"/>
            </a:xfrm>
            <a:custGeom>
              <a:avLst/>
              <a:gdLst/>
              <a:ahLst/>
              <a:cxnLst/>
              <a:rect l="l" t="t" r="r" b="b"/>
              <a:pathLst>
                <a:path w="101" h="5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17" y="33"/>
                    <a:pt x="51" y="50"/>
                  </a:cubicBezTo>
                  <a:lnTo>
                    <a:pt x="101" y="50"/>
                  </a:lnTo>
                  <a:cubicBezTo>
                    <a:pt x="101" y="33"/>
                    <a:pt x="84" y="17"/>
                    <a:pt x="67" y="17"/>
                  </a:cubicBezTo>
                  <a:cubicBezTo>
                    <a:pt x="34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3" name="Google Shape;2461;p48"/>
            <p:cNvSpPr/>
            <p:nvPr/>
          </p:nvSpPr>
          <p:spPr>
            <a:xfrm>
              <a:off x="1899350" y="2442375"/>
              <a:ext cx="331700" cy="353550"/>
            </a:xfrm>
            <a:custGeom>
              <a:avLst/>
              <a:gdLst/>
              <a:ahLst/>
              <a:cxnLst/>
              <a:rect l="l" t="t" r="r" b="b"/>
              <a:pathLst>
                <a:path w="13268" h="14142" extrusionOk="0">
                  <a:moveTo>
                    <a:pt x="12010" y="1"/>
                  </a:moveTo>
                  <a:cubicBezTo>
                    <a:pt x="11825" y="1"/>
                    <a:pt x="11781" y="339"/>
                    <a:pt x="11781" y="339"/>
                  </a:cubicBezTo>
                  <a:cubicBezTo>
                    <a:pt x="11781" y="339"/>
                    <a:pt x="11212" y="2045"/>
                    <a:pt x="11036" y="2045"/>
                  </a:cubicBezTo>
                  <a:cubicBezTo>
                    <a:pt x="11033" y="2045"/>
                    <a:pt x="11031" y="2044"/>
                    <a:pt x="11029" y="2044"/>
                  </a:cubicBezTo>
                  <a:cubicBezTo>
                    <a:pt x="10845" y="1993"/>
                    <a:pt x="11129" y="957"/>
                    <a:pt x="11263" y="607"/>
                  </a:cubicBezTo>
                  <a:cubicBezTo>
                    <a:pt x="11379" y="316"/>
                    <a:pt x="11305" y="126"/>
                    <a:pt x="11152" y="126"/>
                  </a:cubicBezTo>
                  <a:cubicBezTo>
                    <a:pt x="11129" y="126"/>
                    <a:pt x="11105" y="130"/>
                    <a:pt x="11079" y="139"/>
                  </a:cubicBezTo>
                  <a:cubicBezTo>
                    <a:pt x="10945" y="189"/>
                    <a:pt x="10527" y="1242"/>
                    <a:pt x="10410" y="1576"/>
                  </a:cubicBezTo>
                  <a:cubicBezTo>
                    <a:pt x="10333" y="1846"/>
                    <a:pt x="10126" y="2465"/>
                    <a:pt x="9936" y="2465"/>
                  </a:cubicBezTo>
                  <a:cubicBezTo>
                    <a:pt x="9880" y="2465"/>
                    <a:pt x="9825" y="2411"/>
                    <a:pt x="9776" y="2277"/>
                  </a:cubicBezTo>
                  <a:cubicBezTo>
                    <a:pt x="9542" y="1693"/>
                    <a:pt x="9141" y="1325"/>
                    <a:pt x="8957" y="1308"/>
                  </a:cubicBezTo>
                  <a:cubicBezTo>
                    <a:pt x="8951" y="1308"/>
                    <a:pt x="8944" y="1308"/>
                    <a:pt x="8938" y="1308"/>
                  </a:cubicBezTo>
                  <a:cubicBezTo>
                    <a:pt x="8768" y="1308"/>
                    <a:pt x="8694" y="1530"/>
                    <a:pt x="8823" y="1643"/>
                  </a:cubicBezTo>
                  <a:cubicBezTo>
                    <a:pt x="8973" y="1810"/>
                    <a:pt x="9090" y="1993"/>
                    <a:pt x="9174" y="2194"/>
                  </a:cubicBezTo>
                  <a:cubicBezTo>
                    <a:pt x="9241" y="2344"/>
                    <a:pt x="9291" y="2511"/>
                    <a:pt x="9324" y="2678"/>
                  </a:cubicBezTo>
                  <a:cubicBezTo>
                    <a:pt x="9375" y="3013"/>
                    <a:pt x="9375" y="3364"/>
                    <a:pt x="9358" y="3714"/>
                  </a:cubicBezTo>
                  <a:lnTo>
                    <a:pt x="6267" y="10164"/>
                  </a:lnTo>
                  <a:lnTo>
                    <a:pt x="569" y="8393"/>
                  </a:lnTo>
                  <a:lnTo>
                    <a:pt x="1" y="11618"/>
                  </a:lnTo>
                  <a:cubicBezTo>
                    <a:pt x="1" y="11618"/>
                    <a:pt x="6829" y="14142"/>
                    <a:pt x="7834" y="14142"/>
                  </a:cubicBezTo>
                  <a:cubicBezTo>
                    <a:pt x="7883" y="14142"/>
                    <a:pt x="7918" y="14136"/>
                    <a:pt x="7938" y="14124"/>
                  </a:cubicBezTo>
                  <a:cubicBezTo>
                    <a:pt x="8940" y="13489"/>
                    <a:pt x="11630" y="4216"/>
                    <a:pt x="11630" y="4216"/>
                  </a:cubicBezTo>
                  <a:cubicBezTo>
                    <a:pt x="12081" y="3581"/>
                    <a:pt x="12482" y="2912"/>
                    <a:pt x="12867" y="2227"/>
                  </a:cubicBezTo>
                  <a:cubicBezTo>
                    <a:pt x="13268" y="1375"/>
                    <a:pt x="13201" y="1342"/>
                    <a:pt x="13084" y="1308"/>
                  </a:cubicBezTo>
                  <a:cubicBezTo>
                    <a:pt x="13076" y="1306"/>
                    <a:pt x="13069" y="1305"/>
                    <a:pt x="13061" y="1305"/>
                  </a:cubicBezTo>
                  <a:cubicBezTo>
                    <a:pt x="12807" y="1305"/>
                    <a:pt x="12416" y="2439"/>
                    <a:pt x="12274" y="2439"/>
                  </a:cubicBezTo>
                  <a:cubicBezTo>
                    <a:pt x="12255" y="2439"/>
                    <a:pt x="12241" y="2421"/>
                    <a:pt x="12232" y="2378"/>
                  </a:cubicBezTo>
                  <a:cubicBezTo>
                    <a:pt x="12131" y="1977"/>
                    <a:pt x="13034" y="556"/>
                    <a:pt x="12733" y="473"/>
                  </a:cubicBezTo>
                  <a:cubicBezTo>
                    <a:pt x="12723" y="471"/>
                    <a:pt x="12714" y="470"/>
                    <a:pt x="12704" y="470"/>
                  </a:cubicBezTo>
                  <a:cubicBezTo>
                    <a:pt x="12325" y="470"/>
                    <a:pt x="11863" y="2013"/>
                    <a:pt x="11814" y="2144"/>
                  </a:cubicBezTo>
                  <a:cubicBezTo>
                    <a:pt x="11794" y="2196"/>
                    <a:pt x="11752" y="2218"/>
                    <a:pt x="11710" y="2218"/>
                  </a:cubicBezTo>
                  <a:cubicBezTo>
                    <a:pt x="11645" y="2218"/>
                    <a:pt x="11583" y="2165"/>
                    <a:pt x="11613" y="2094"/>
                  </a:cubicBezTo>
                  <a:cubicBezTo>
                    <a:pt x="11697" y="1927"/>
                    <a:pt x="12432" y="105"/>
                    <a:pt x="12048" y="5"/>
                  </a:cubicBezTo>
                  <a:cubicBezTo>
                    <a:pt x="12035" y="2"/>
                    <a:pt x="12022" y="1"/>
                    <a:pt x="1201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4" name="Google Shape;2462;p48"/>
            <p:cNvSpPr/>
            <p:nvPr/>
          </p:nvSpPr>
          <p:spPr>
            <a:xfrm>
              <a:off x="1388925" y="2632550"/>
              <a:ext cx="342950" cy="439050"/>
            </a:xfrm>
            <a:custGeom>
              <a:avLst/>
              <a:gdLst/>
              <a:ahLst/>
              <a:cxnLst/>
              <a:rect l="l" t="t" r="r" b="b"/>
              <a:pathLst>
                <a:path w="13718" h="17562" extrusionOk="0">
                  <a:moveTo>
                    <a:pt x="12816" y="0"/>
                  </a:moveTo>
                  <a:cubicBezTo>
                    <a:pt x="12816" y="0"/>
                    <a:pt x="6283" y="2624"/>
                    <a:pt x="3793" y="4595"/>
                  </a:cubicBezTo>
                  <a:cubicBezTo>
                    <a:pt x="2222" y="5848"/>
                    <a:pt x="1086" y="13618"/>
                    <a:pt x="1086" y="13635"/>
                  </a:cubicBezTo>
                  <a:cubicBezTo>
                    <a:pt x="785" y="14236"/>
                    <a:pt x="518" y="14838"/>
                    <a:pt x="284" y="15473"/>
                  </a:cubicBezTo>
                  <a:cubicBezTo>
                    <a:pt x="0" y="16375"/>
                    <a:pt x="84" y="16392"/>
                    <a:pt x="201" y="16408"/>
                  </a:cubicBezTo>
                  <a:cubicBezTo>
                    <a:pt x="205" y="16409"/>
                    <a:pt x="209" y="16409"/>
                    <a:pt x="214" y="16409"/>
                  </a:cubicBezTo>
                  <a:cubicBezTo>
                    <a:pt x="463" y="16409"/>
                    <a:pt x="697" y="15179"/>
                    <a:pt x="850" y="15179"/>
                  </a:cubicBezTo>
                  <a:cubicBezTo>
                    <a:pt x="869" y="15179"/>
                    <a:pt x="886" y="15197"/>
                    <a:pt x="902" y="15239"/>
                  </a:cubicBezTo>
                  <a:cubicBezTo>
                    <a:pt x="1036" y="15606"/>
                    <a:pt x="351" y="17143"/>
                    <a:pt x="652" y="17177"/>
                  </a:cubicBezTo>
                  <a:cubicBezTo>
                    <a:pt x="658" y="17178"/>
                    <a:pt x="663" y="17178"/>
                    <a:pt x="669" y="17178"/>
                  </a:cubicBezTo>
                  <a:cubicBezTo>
                    <a:pt x="1060" y="17178"/>
                    <a:pt x="1304" y="15537"/>
                    <a:pt x="1337" y="15406"/>
                  </a:cubicBezTo>
                  <a:cubicBezTo>
                    <a:pt x="1352" y="15345"/>
                    <a:pt x="1401" y="15319"/>
                    <a:pt x="1447" y="15319"/>
                  </a:cubicBezTo>
                  <a:cubicBezTo>
                    <a:pt x="1503" y="15319"/>
                    <a:pt x="1556" y="15358"/>
                    <a:pt x="1537" y="15422"/>
                  </a:cubicBezTo>
                  <a:cubicBezTo>
                    <a:pt x="1487" y="15606"/>
                    <a:pt x="1003" y="17511"/>
                    <a:pt x="1404" y="17561"/>
                  </a:cubicBezTo>
                  <a:cubicBezTo>
                    <a:pt x="1408" y="17561"/>
                    <a:pt x="1412" y="17562"/>
                    <a:pt x="1417" y="17562"/>
                  </a:cubicBezTo>
                  <a:cubicBezTo>
                    <a:pt x="1621" y="17562"/>
                    <a:pt x="1621" y="17177"/>
                    <a:pt x="1621" y="17177"/>
                  </a:cubicBezTo>
                  <a:cubicBezTo>
                    <a:pt x="1621" y="17177"/>
                    <a:pt x="1952" y="15389"/>
                    <a:pt x="2136" y="15389"/>
                  </a:cubicBezTo>
                  <a:cubicBezTo>
                    <a:pt x="2137" y="15389"/>
                    <a:pt x="2138" y="15389"/>
                    <a:pt x="2139" y="15389"/>
                  </a:cubicBezTo>
                  <a:cubicBezTo>
                    <a:pt x="2323" y="15422"/>
                    <a:pt x="2172" y="16492"/>
                    <a:pt x="2105" y="16843"/>
                  </a:cubicBezTo>
                  <a:cubicBezTo>
                    <a:pt x="2036" y="17148"/>
                    <a:pt x="2116" y="17315"/>
                    <a:pt x="2251" y="17315"/>
                  </a:cubicBezTo>
                  <a:cubicBezTo>
                    <a:pt x="2278" y="17315"/>
                    <a:pt x="2308" y="17308"/>
                    <a:pt x="2339" y="17294"/>
                  </a:cubicBezTo>
                  <a:cubicBezTo>
                    <a:pt x="2473" y="17227"/>
                    <a:pt x="2740" y="16141"/>
                    <a:pt x="2807" y="15773"/>
                  </a:cubicBezTo>
                  <a:cubicBezTo>
                    <a:pt x="2860" y="15496"/>
                    <a:pt x="2975" y="14824"/>
                    <a:pt x="3169" y="14824"/>
                  </a:cubicBezTo>
                  <a:cubicBezTo>
                    <a:pt x="3221" y="14824"/>
                    <a:pt x="3278" y="14872"/>
                    <a:pt x="3342" y="14988"/>
                  </a:cubicBezTo>
                  <a:cubicBezTo>
                    <a:pt x="3659" y="15539"/>
                    <a:pt x="4110" y="15857"/>
                    <a:pt x="4278" y="15857"/>
                  </a:cubicBezTo>
                  <a:cubicBezTo>
                    <a:pt x="4461" y="15823"/>
                    <a:pt x="4528" y="15590"/>
                    <a:pt x="4361" y="15489"/>
                  </a:cubicBezTo>
                  <a:cubicBezTo>
                    <a:pt x="4211" y="15339"/>
                    <a:pt x="4060" y="15172"/>
                    <a:pt x="3960" y="15005"/>
                  </a:cubicBezTo>
                  <a:cubicBezTo>
                    <a:pt x="3860" y="14854"/>
                    <a:pt x="3776" y="14704"/>
                    <a:pt x="3743" y="14537"/>
                  </a:cubicBezTo>
                  <a:cubicBezTo>
                    <a:pt x="3676" y="14286"/>
                    <a:pt x="3626" y="14036"/>
                    <a:pt x="3576" y="13785"/>
                  </a:cubicBezTo>
                  <a:cubicBezTo>
                    <a:pt x="3576" y="13785"/>
                    <a:pt x="5547" y="7937"/>
                    <a:pt x="6065" y="7035"/>
                  </a:cubicBezTo>
                  <a:cubicBezTo>
                    <a:pt x="6583" y="6132"/>
                    <a:pt x="13718" y="3559"/>
                    <a:pt x="13718" y="3559"/>
                  </a:cubicBezTo>
                  <a:lnTo>
                    <a:pt x="12816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5" name="Google Shape;2463;p48"/>
            <p:cNvSpPr/>
            <p:nvPr/>
          </p:nvSpPr>
          <p:spPr>
            <a:xfrm>
              <a:off x="1505875" y="3026025"/>
              <a:ext cx="398100" cy="675900"/>
            </a:xfrm>
            <a:custGeom>
              <a:avLst/>
              <a:gdLst/>
              <a:ahLst/>
              <a:cxnLst/>
              <a:rect l="l" t="t" r="r" b="b"/>
              <a:pathLst>
                <a:path w="15924" h="27036" extrusionOk="0">
                  <a:moveTo>
                    <a:pt x="9307" y="1"/>
                  </a:moveTo>
                  <a:lnTo>
                    <a:pt x="9842" y="11246"/>
                  </a:lnTo>
                  <a:cubicBezTo>
                    <a:pt x="9909" y="12465"/>
                    <a:pt x="9458" y="13652"/>
                    <a:pt x="8605" y="14537"/>
                  </a:cubicBezTo>
                  <a:lnTo>
                    <a:pt x="1" y="23426"/>
                  </a:lnTo>
                  <a:lnTo>
                    <a:pt x="3225" y="27035"/>
                  </a:lnTo>
                  <a:lnTo>
                    <a:pt x="13401" y="16776"/>
                  </a:lnTo>
                  <a:cubicBezTo>
                    <a:pt x="14654" y="15506"/>
                    <a:pt x="15389" y="13836"/>
                    <a:pt x="15489" y="12064"/>
                  </a:cubicBezTo>
                  <a:lnTo>
                    <a:pt x="15924" y="4028"/>
                  </a:lnTo>
                  <a:lnTo>
                    <a:pt x="9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6" name="Google Shape;2464;p48"/>
            <p:cNvSpPr/>
            <p:nvPr/>
          </p:nvSpPr>
          <p:spPr>
            <a:xfrm>
              <a:off x="1698450" y="3028125"/>
              <a:ext cx="561000" cy="507950"/>
            </a:xfrm>
            <a:custGeom>
              <a:avLst/>
              <a:gdLst/>
              <a:ahLst/>
              <a:cxnLst/>
              <a:rect l="l" t="t" r="r" b="b"/>
              <a:pathLst>
                <a:path w="22440" h="20318" extrusionOk="0">
                  <a:moveTo>
                    <a:pt x="7469" y="0"/>
                  </a:moveTo>
                  <a:lnTo>
                    <a:pt x="284" y="218"/>
                  </a:lnTo>
                  <a:cubicBezTo>
                    <a:pt x="217" y="301"/>
                    <a:pt x="0" y="5414"/>
                    <a:pt x="4094" y="6049"/>
                  </a:cubicBezTo>
                  <a:cubicBezTo>
                    <a:pt x="4328" y="6099"/>
                    <a:pt x="5815" y="6249"/>
                    <a:pt x="5815" y="6249"/>
                  </a:cubicBezTo>
                  <a:cubicBezTo>
                    <a:pt x="10460" y="6199"/>
                    <a:pt x="16725" y="6032"/>
                    <a:pt x="16725" y="6032"/>
                  </a:cubicBezTo>
                  <a:lnTo>
                    <a:pt x="16725" y="6032"/>
                  </a:lnTo>
                  <a:lnTo>
                    <a:pt x="15673" y="20301"/>
                  </a:lnTo>
                  <a:lnTo>
                    <a:pt x="20602" y="20318"/>
                  </a:lnTo>
                  <a:lnTo>
                    <a:pt x="22106" y="5080"/>
                  </a:lnTo>
                  <a:cubicBezTo>
                    <a:pt x="22440" y="853"/>
                    <a:pt x="18881" y="134"/>
                    <a:pt x="16909" y="101"/>
                  </a:cubicBezTo>
                  <a:lnTo>
                    <a:pt x="74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7" name="Google Shape;2465;p48"/>
            <p:cNvSpPr/>
            <p:nvPr/>
          </p:nvSpPr>
          <p:spPr>
            <a:xfrm>
              <a:off x="1763200" y="3033550"/>
              <a:ext cx="62675" cy="37400"/>
            </a:xfrm>
            <a:custGeom>
              <a:avLst/>
              <a:gdLst/>
              <a:ahLst/>
              <a:cxnLst/>
              <a:rect l="l" t="t" r="r" b="b"/>
              <a:pathLst>
                <a:path w="2507" h="1496" extrusionOk="0">
                  <a:moveTo>
                    <a:pt x="2506" y="1"/>
                  </a:moveTo>
                  <a:cubicBezTo>
                    <a:pt x="2490" y="1"/>
                    <a:pt x="2439" y="168"/>
                    <a:pt x="2306" y="418"/>
                  </a:cubicBezTo>
                  <a:cubicBezTo>
                    <a:pt x="1972" y="1026"/>
                    <a:pt x="1347" y="1399"/>
                    <a:pt x="672" y="1399"/>
                  </a:cubicBezTo>
                  <a:cubicBezTo>
                    <a:pt x="604" y="1399"/>
                    <a:pt x="536" y="1395"/>
                    <a:pt x="468" y="1387"/>
                  </a:cubicBezTo>
                  <a:cubicBezTo>
                    <a:pt x="215" y="1373"/>
                    <a:pt x="55" y="1318"/>
                    <a:pt x="11" y="1318"/>
                  </a:cubicBezTo>
                  <a:cubicBezTo>
                    <a:pt x="5" y="1318"/>
                    <a:pt x="2" y="1319"/>
                    <a:pt x="0" y="1321"/>
                  </a:cubicBezTo>
                  <a:cubicBezTo>
                    <a:pt x="134" y="1404"/>
                    <a:pt x="284" y="1471"/>
                    <a:pt x="451" y="1471"/>
                  </a:cubicBezTo>
                  <a:cubicBezTo>
                    <a:pt x="551" y="1488"/>
                    <a:pt x="651" y="1496"/>
                    <a:pt x="750" y="1496"/>
                  </a:cubicBezTo>
                  <a:cubicBezTo>
                    <a:pt x="1442" y="1496"/>
                    <a:pt x="2080" y="1097"/>
                    <a:pt x="2373" y="468"/>
                  </a:cubicBezTo>
                  <a:cubicBezTo>
                    <a:pt x="2456" y="318"/>
                    <a:pt x="2506" y="168"/>
                    <a:pt x="25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8" name="Google Shape;2466;p48"/>
            <p:cNvSpPr/>
            <p:nvPr/>
          </p:nvSpPr>
          <p:spPr>
            <a:xfrm>
              <a:off x="2117825" y="3155100"/>
              <a:ext cx="30950" cy="22600"/>
            </a:xfrm>
            <a:custGeom>
              <a:avLst/>
              <a:gdLst/>
              <a:ahLst/>
              <a:cxnLst/>
              <a:rect l="l" t="t" r="r" b="b"/>
              <a:pathLst>
                <a:path w="1238" h="904" extrusionOk="0">
                  <a:moveTo>
                    <a:pt x="1237" y="1"/>
                  </a:moveTo>
                  <a:lnTo>
                    <a:pt x="1237" y="1"/>
                  </a:lnTo>
                  <a:cubicBezTo>
                    <a:pt x="786" y="235"/>
                    <a:pt x="368" y="535"/>
                    <a:pt x="1" y="903"/>
                  </a:cubicBezTo>
                  <a:cubicBezTo>
                    <a:pt x="452" y="669"/>
                    <a:pt x="869" y="368"/>
                    <a:pt x="1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49" name="Google Shape;2467;p48"/>
            <p:cNvSpPr/>
            <p:nvPr/>
          </p:nvSpPr>
          <p:spPr>
            <a:xfrm>
              <a:off x="2116575" y="3175925"/>
              <a:ext cx="37625" cy="4475"/>
            </a:xfrm>
            <a:custGeom>
              <a:avLst/>
              <a:gdLst/>
              <a:ahLst/>
              <a:cxnLst/>
              <a:rect l="l" t="t" r="r" b="b"/>
              <a:pathLst>
                <a:path w="1505" h="179" extrusionOk="0">
                  <a:moveTo>
                    <a:pt x="1314" y="0"/>
                  </a:moveTo>
                  <a:cubicBezTo>
                    <a:pt x="863" y="0"/>
                    <a:pt x="425" y="53"/>
                    <a:pt x="0" y="170"/>
                  </a:cubicBezTo>
                  <a:cubicBezTo>
                    <a:pt x="86" y="176"/>
                    <a:pt x="172" y="179"/>
                    <a:pt x="258" y="179"/>
                  </a:cubicBezTo>
                  <a:cubicBezTo>
                    <a:pt x="674" y="179"/>
                    <a:pt x="1089" y="114"/>
                    <a:pt x="1504" y="3"/>
                  </a:cubicBezTo>
                  <a:cubicBezTo>
                    <a:pt x="1440" y="1"/>
                    <a:pt x="1377" y="0"/>
                    <a:pt x="13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0" name="Google Shape;2468;p48"/>
            <p:cNvSpPr/>
            <p:nvPr/>
          </p:nvSpPr>
          <p:spPr>
            <a:xfrm>
              <a:off x="1705125" y="2404275"/>
              <a:ext cx="135375" cy="258375"/>
            </a:xfrm>
            <a:custGeom>
              <a:avLst/>
              <a:gdLst/>
              <a:ahLst/>
              <a:cxnLst/>
              <a:rect l="l" t="t" r="r" b="b"/>
              <a:pathLst>
                <a:path w="5415" h="10335" extrusionOk="0">
                  <a:moveTo>
                    <a:pt x="3252" y="0"/>
                  </a:moveTo>
                  <a:cubicBezTo>
                    <a:pt x="2167" y="0"/>
                    <a:pt x="1092" y="359"/>
                    <a:pt x="218" y="1045"/>
                  </a:cubicBezTo>
                  <a:lnTo>
                    <a:pt x="1" y="1212"/>
                  </a:lnTo>
                  <a:lnTo>
                    <a:pt x="619" y="8764"/>
                  </a:lnTo>
                  <a:cubicBezTo>
                    <a:pt x="686" y="9649"/>
                    <a:pt x="1437" y="10334"/>
                    <a:pt x="2323" y="10334"/>
                  </a:cubicBezTo>
                  <a:cubicBezTo>
                    <a:pt x="2333" y="10335"/>
                    <a:pt x="2343" y="10335"/>
                    <a:pt x="2353" y="10335"/>
                  </a:cubicBezTo>
                  <a:cubicBezTo>
                    <a:pt x="3324" y="10335"/>
                    <a:pt x="4094" y="9523"/>
                    <a:pt x="4061" y="8563"/>
                  </a:cubicBezTo>
                  <a:cubicBezTo>
                    <a:pt x="4027" y="7628"/>
                    <a:pt x="3994" y="6675"/>
                    <a:pt x="3994" y="6675"/>
                  </a:cubicBezTo>
                  <a:cubicBezTo>
                    <a:pt x="3994" y="6675"/>
                    <a:pt x="5397" y="6441"/>
                    <a:pt x="5397" y="5021"/>
                  </a:cubicBezTo>
                  <a:cubicBezTo>
                    <a:pt x="5414" y="3618"/>
                    <a:pt x="5130" y="376"/>
                    <a:pt x="5130" y="376"/>
                  </a:cubicBezTo>
                  <a:cubicBezTo>
                    <a:pt x="4525" y="123"/>
                    <a:pt x="3887" y="0"/>
                    <a:pt x="325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1" name="Google Shape;2469;p48"/>
            <p:cNvSpPr/>
            <p:nvPr/>
          </p:nvSpPr>
          <p:spPr>
            <a:xfrm>
              <a:off x="1817500" y="2467950"/>
              <a:ext cx="13700" cy="10025"/>
            </a:xfrm>
            <a:custGeom>
              <a:avLst/>
              <a:gdLst/>
              <a:ahLst/>
              <a:cxnLst/>
              <a:rect l="l" t="t" r="r" b="b"/>
              <a:pathLst>
                <a:path w="548" h="401" extrusionOk="0">
                  <a:moveTo>
                    <a:pt x="287" y="0"/>
                  </a:moveTo>
                  <a:cubicBezTo>
                    <a:pt x="281" y="0"/>
                    <a:pt x="274" y="1"/>
                    <a:pt x="267" y="1"/>
                  </a:cubicBezTo>
                  <a:cubicBezTo>
                    <a:pt x="84" y="1"/>
                    <a:pt x="0" y="235"/>
                    <a:pt x="150" y="352"/>
                  </a:cubicBezTo>
                  <a:cubicBezTo>
                    <a:pt x="190" y="384"/>
                    <a:pt x="237" y="400"/>
                    <a:pt x="284" y="400"/>
                  </a:cubicBezTo>
                  <a:cubicBezTo>
                    <a:pt x="337" y="400"/>
                    <a:pt x="390" y="380"/>
                    <a:pt x="435" y="335"/>
                  </a:cubicBezTo>
                  <a:cubicBezTo>
                    <a:pt x="547" y="207"/>
                    <a:pt x="458" y="0"/>
                    <a:pt x="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2" name="Google Shape;2470;p48"/>
            <p:cNvSpPr/>
            <p:nvPr/>
          </p:nvSpPr>
          <p:spPr>
            <a:xfrm>
              <a:off x="1816225" y="2464950"/>
              <a:ext cx="18425" cy="4875"/>
            </a:xfrm>
            <a:custGeom>
              <a:avLst/>
              <a:gdLst/>
              <a:ahLst/>
              <a:cxnLst/>
              <a:rect l="l" t="t" r="r" b="b"/>
              <a:pathLst>
                <a:path w="737" h="195" extrusionOk="0">
                  <a:moveTo>
                    <a:pt x="369" y="0"/>
                  </a:moveTo>
                  <a:cubicBezTo>
                    <a:pt x="268" y="0"/>
                    <a:pt x="168" y="29"/>
                    <a:pt x="85" y="88"/>
                  </a:cubicBezTo>
                  <a:cubicBezTo>
                    <a:pt x="18" y="138"/>
                    <a:pt x="1" y="188"/>
                    <a:pt x="18" y="188"/>
                  </a:cubicBezTo>
                  <a:cubicBezTo>
                    <a:pt x="20" y="193"/>
                    <a:pt x="25" y="195"/>
                    <a:pt x="32" y="195"/>
                  </a:cubicBezTo>
                  <a:cubicBezTo>
                    <a:pt x="74" y="195"/>
                    <a:pt x="197" y="121"/>
                    <a:pt x="369" y="121"/>
                  </a:cubicBezTo>
                  <a:cubicBezTo>
                    <a:pt x="540" y="121"/>
                    <a:pt x="663" y="195"/>
                    <a:pt x="705" y="195"/>
                  </a:cubicBezTo>
                  <a:cubicBezTo>
                    <a:pt x="712" y="195"/>
                    <a:pt x="717" y="193"/>
                    <a:pt x="719" y="188"/>
                  </a:cubicBezTo>
                  <a:cubicBezTo>
                    <a:pt x="736" y="188"/>
                    <a:pt x="719" y="138"/>
                    <a:pt x="653" y="88"/>
                  </a:cubicBezTo>
                  <a:cubicBezTo>
                    <a:pt x="569" y="29"/>
                    <a:pt x="469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3" name="Google Shape;2471;p48"/>
            <p:cNvSpPr/>
            <p:nvPr/>
          </p:nvSpPr>
          <p:spPr>
            <a:xfrm>
              <a:off x="1765550" y="2472525"/>
              <a:ext cx="13125" cy="10300"/>
            </a:xfrm>
            <a:custGeom>
              <a:avLst/>
              <a:gdLst/>
              <a:ahLst/>
              <a:cxnLst/>
              <a:rect l="l" t="t" r="r" b="b"/>
              <a:pathLst>
                <a:path w="525" h="412" extrusionOk="0">
                  <a:moveTo>
                    <a:pt x="260" y="1"/>
                  </a:moveTo>
                  <a:cubicBezTo>
                    <a:pt x="189" y="1"/>
                    <a:pt x="122" y="38"/>
                    <a:pt x="90" y="102"/>
                  </a:cubicBezTo>
                  <a:cubicBezTo>
                    <a:pt x="1" y="250"/>
                    <a:pt x="109" y="412"/>
                    <a:pt x="251" y="412"/>
                  </a:cubicBezTo>
                  <a:cubicBezTo>
                    <a:pt x="269" y="412"/>
                    <a:pt x="288" y="409"/>
                    <a:pt x="307" y="403"/>
                  </a:cubicBezTo>
                  <a:cubicBezTo>
                    <a:pt x="491" y="370"/>
                    <a:pt x="524" y="136"/>
                    <a:pt x="374" y="36"/>
                  </a:cubicBezTo>
                  <a:cubicBezTo>
                    <a:pt x="338" y="12"/>
                    <a:pt x="299" y="1"/>
                    <a:pt x="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4" name="Google Shape;2472;p48"/>
            <p:cNvSpPr/>
            <p:nvPr/>
          </p:nvSpPr>
          <p:spPr>
            <a:xfrm>
              <a:off x="1763600" y="2469650"/>
              <a:ext cx="18400" cy="5175"/>
            </a:xfrm>
            <a:custGeom>
              <a:avLst/>
              <a:gdLst/>
              <a:ahLst/>
              <a:cxnLst/>
              <a:rect l="l" t="t" r="r" b="b"/>
              <a:pathLst>
                <a:path w="736" h="207" extrusionOk="0">
                  <a:moveTo>
                    <a:pt x="368" y="0"/>
                  </a:moveTo>
                  <a:cubicBezTo>
                    <a:pt x="268" y="0"/>
                    <a:pt x="168" y="34"/>
                    <a:pt x="84" y="100"/>
                  </a:cubicBezTo>
                  <a:cubicBezTo>
                    <a:pt x="17" y="151"/>
                    <a:pt x="1" y="184"/>
                    <a:pt x="17" y="201"/>
                  </a:cubicBezTo>
                  <a:cubicBezTo>
                    <a:pt x="20" y="205"/>
                    <a:pt x="23" y="207"/>
                    <a:pt x="29" y="207"/>
                  </a:cubicBezTo>
                  <a:cubicBezTo>
                    <a:pt x="69" y="207"/>
                    <a:pt x="193" y="117"/>
                    <a:pt x="368" y="117"/>
                  </a:cubicBezTo>
                  <a:cubicBezTo>
                    <a:pt x="529" y="117"/>
                    <a:pt x="664" y="207"/>
                    <a:pt x="707" y="207"/>
                  </a:cubicBezTo>
                  <a:cubicBezTo>
                    <a:pt x="713" y="207"/>
                    <a:pt x="717" y="205"/>
                    <a:pt x="719" y="201"/>
                  </a:cubicBezTo>
                  <a:cubicBezTo>
                    <a:pt x="736" y="184"/>
                    <a:pt x="719" y="151"/>
                    <a:pt x="652" y="100"/>
                  </a:cubicBezTo>
                  <a:cubicBezTo>
                    <a:pt x="569" y="34"/>
                    <a:pt x="469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5" name="Google Shape;2473;p48"/>
            <p:cNvSpPr/>
            <p:nvPr/>
          </p:nvSpPr>
          <p:spPr>
            <a:xfrm>
              <a:off x="1798275" y="2468800"/>
              <a:ext cx="15900" cy="42800"/>
            </a:xfrm>
            <a:custGeom>
              <a:avLst/>
              <a:gdLst/>
              <a:ahLst/>
              <a:cxnLst/>
              <a:rect l="l" t="t" r="r" b="b"/>
              <a:pathLst>
                <a:path w="636" h="1712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352"/>
                    <a:pt x="184" y="702"/>
                    <a:pt x="335" y="1037"/>
                  </a:cubicBezTo>
                  <a:lnTo>
                    <a:pt x="502" y="1421"/>
                  </a:lnTo>
                  <a:cubicBezTo>
                    <a:pt x="518" y="1471"/>
                    <a:pt x="535" y="1521"/>
                    <a:pt x="535" y="1571"/>
                  </a:cubicBezTo>
                  <a:cubicBezTo>
                    <a:pt x="535" y="1605"/>
                    <a:pt x="485" y="1621"/>
                    <a:pt x="435" y="1621"/>
                  </a:cubicBezTo>
                  <a:cubicBezTo>
                    <a:pt x="335" y="1621"/>
                    <a:pt x="234" y="1655"/>
                    <a:pt x="134" y="1688"/>
                  </a:cubicBezTo>
                  <a:cubicBezTo>
                    <a:pt x="205" y="1700"/>
                    <a:pt x="284" y="1712"/>
                    <a:pt x="360" y="1712"/>
                  </a:cubicBezTo>
                  <a:cubicBezTo>
                    <a:pt x="391" y="1712"/>
                    <a:pt x="422" y="1710"/>
                    <a:pt x="452" y="1705"/>
                  </a:cubicBezTo>
                  <a:cubicBezTo>
                    <a:pt x="485" y="1705"/>
                    <a:pt x="502" y="1688"/>
                    <a:pt x="535" y="1688"/>
                  </a:cubicBezTo>
                  <a:cubicBezTo>
                    <a:pt x="585" y="1672"/>
                    <a:pt x="602" y="1638"/>
                    <a:pt x="619" y="1605"/>
                  </a:cubicBezTo>
                  <a:cubicBezTo>
                    <a:pt x="635" y="1538"/>
                    <a:pt x="635" y="1454"/>
                    <a:pt x="602" y="1388"/>
                  </a:cubicBezTo>
                  <a:cubicBezTo>
                    <a:pt x="552" y="1271"/>
                    <a:pt x="502" y="1137"/>
                    <a:pt x="452" y="1003"/>
                  </a:cubicBezTo>
                  <a:cubicBezTo>
                    <a:pt x="335" y="652"/>
                    <a:pt x="184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6" name="Google Shape;2474;p48"/>
            <p:cNvSpPr/>
            <p:nvPr/>
          </p:nvSpPr>
          <p:spPr>
            <a:xfrm>
              <a:off x="1783250" y="2516425"/>
              <a:ext cx="26325" cy="12925"/>
            </a:xfrm>
            <a:custGeom>
              <a:avLst/>
              <a:gdLst/>
              <a:ahLst/>
              <a:cxnLst/>
              <a:rect l="l" t="t" r="r" b="b"/>
              <a:pathLst>
                <a:path w="1053" h="517" extrusionOk="0">
                  <a:moveTo>
                    <a:pt x="100" y="0"/>
                  </a:moveTo>
                  <a:cubicBezTo>
                    <a:pt x="100" y="1"/>
                    <a:pt x="0" y="351"/>
                    <a:pt x="418" y="485"/>
                  </a:cubicBezTo>
                  <a:cubicBezTo>
                    <a:pt x="482" y="506"/>
                    <a:pt x="546" y="517"/>
                    <a:pt x="609" y="517"/>
                  </a:cubicBezTo>
                  <a:cubicBezTo>
                    <a:pt x="789" y="517"/>
                    <a:pt x="953" y="429"/>
                    <a:pt x="1053" y="268"/>
                  </a:cubicBezTo>
                  <a:lnTo>
                    <a:pt x="1053" y="268"/>
                  </a:lnTo>
                  <a:cubicBezTo>
                    <a:pt x="1029" y="270"/>
                    <a:pt x="1005" y="271"/>
                    <a:pt x="980" y="271"/>
                  </a:cubicBezTo>
                  <a:cubicBezTo>
                    <a:pt x="614" y="271"/>
                    <a:pt x="210" y="48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7" name="Google Shape;2475;p48"/>
            <p:cNvSpPr/>
            <p:nvPr/>
          </p:nvSpPr>
          <p:spPr>
            <a:xfrm>
              <a:off x="1759000" y="2558200"/>
              <a:ext cx="46400" cy="22050"/>
            </a:xfrm>
            <a:custGeom>
              <a:avLst/>
              <a:gdLst/>
              <a:ahLst/>
              <a:cxnLst/>
              <a:rect l="l" t="t" r="r" b="b"/>
              <a:pathLst>
                <a:path w="1856" h="882" extrusionOk="0">
                  <a:moveTo>
                    <a:pt x="1" y="0"/>
                  </a:moveTo>
                  <a:cubicBezTo>
                    <a:pt x="1" y="0"/>
                    <a:pt x="383" y="881"/>
                    <a:pt x="1601" y="881"/>
                  </a:cubicBezTo>
                  <a:cubicBezTo>
                    <a:pt x="1682" y="881"/>
                    <a:pt x="1767" y="878"/>
                    <a:pt x="1856" y="869"/>
                  </a:cubicBezTo>
                  <a:lnTo>
                    <a:pt x="1839" y="502"/>
                  </a:lnTo>
                  <a:cubicBezTo>
                    <a:pt x="1812" y="502"/>
                    <a:pt x="1784" y="503"/>
                    <a:pt x="1757" y="503"/>
                  </a:cubicBezTo>
                  <a:cubicBezTo>
                    <a:pt x="1134" y="503"/>
                    <a:pt x="529" y="321"/>
                    <a:pt x="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8" name="Google Shape;2476;p48"/>
            <p:cNvSpPr/>
            <p:nvPr/>
          </p:nvSpPr>
          <p:spPr>
            <a:xfrm>
              <a:off x="1696350" y="2371450"/>
              <a:ext cx="165450" cy="131675"/>
            </a:xfrm>
            <a:custGeom>
              <a:avLst/>
              <a:gdLst/>
              <a:ahLst/>
              <a:cxnLst/>
              <a:rect l="l" t="t" r="r" b="b"/>
              <a:pathLst>
                <a:path w="6618" h="5267" extrusionOk="0">
                  <a:moveTo>
                    <a:pt x="3849" y="1"/>
                  </a:moveTo>
                  <a:cubicBezTo>
                    <a:pt x="3752" y="1"/>
                    <a:pt x="3654" y="13"/>
                    <a:pt x="3560" y="35"/>
                  </a:cubicBezTo>
                  <a:cubicBezTo>
                    <a:pt x="2791" y="169"/>
                    <a:pt x="2089" y="520"/>
                    <a:pt x="1521" y="1054"/>
                  </a:cubicBezTo>
                  <a:cubicBezTo>
                    <a:pt x="1387" y="1205"/>
                    <a:pt x="1220" y="1322"/>
                    <a:pt x="1037" y="1405"/>
                  </a:cubicBezTo>
                  <a:cubicBezTo>
                    <a:pt x="836" y="1455"/>
                    <a:pt x="619" y="1405"/>
                    <a:pt x="435" y="1472"/>
                  </a:cubicBezTo>
                  <a:cubicBezTo>
                    <a:pt x="168" y="1589"/>
                    <a:pt x="1" y="1856"/>
                    <a:pt x="1" y="2140"/>
                  </a:cubicBezTo>
                  <a:cubicBezTo>
                    <a:pt x="1" y="2424"/>
                    <a:pt x="51" y="2708"/>
                    <a:pt x="151" y="2976"/>
                  </a:cubicBezTo>
                  <a:cubicBezTo>
                    <a:pt x="251" y="3243"/>
                    <a:pt x="251" y="3527"/>
                    <a:pt x="201" y="3794"/>
                  </a:cubicBezTo>
                  <a:cubicBezTo>
                    <a:pt x="101" y="3978"/>
                    <a:pt x="268" y="4145"/>
                    <a:pt x="268" y="4346"/>
                  </a:cubicBezTo>
                  <a:cubicBezTo>
                    <a:pt x="235" y="4546"/>
                    <a:pt x="251" y="4747"/>
                    <a:pt x="301" y="4947"/>
                  </a:cubicBezTo>
                  <a:cubicBezTo>
                    <a:pt x="349" y="5137"/>
                    <a:pt x="530" y="5266"/>
                    <a:pt x="719" y="5266"/>
                  </a:cubicBezTo>
                  <a:cubicBezTo>
                    <a:pt x="730" y="5266"/>
                    <a:pt x="741" y="5266"/>
                    <a:pt x="753" y="5265"/>
                  </a:cubicBezTo>
                  <a:cubicBezTo>
                    <a:pt x="986" y="5231"/>
                    <a:pt x="1103" y="4981"/>
                    <a:pt x="1120" y="4764"/>
                  </a:cubicBezTo>
                  <a:cubicBezTo>
                    <a:pt x="1120" y="4546"/>
                    <a:pt x="1120" y="4312"/>
                    <a:pt x="1154" y="4095"/>
                  </a:cubicBezTo>
                  <a:cubicBezTo>
                    <a:pt x="1220" y="3945"/>
                    <a:pt x="1287" y="3794"/>
                    <a:pt x="1371" y="3644"/>
                  </a:cubicBezTo>
                  <a:cubicBezTo>
                    <a:pt x="1504" y="3260"/>
                    <a:pt x="1538" y="2842"/>
                    <a:pt x="1471" y="2441"/>
                  </a:cubicBezTo>
                  <a:lnTo>
                    <a:pt x="1471" y="2441"/>
                  </a:lnTo>
                  <a:cubicBezTo>
                    <a:pt x="1822" y="2608"/>
                    <a:pt x="2189" y="2725"/>
                    <a:pt x="2590" y="2775"/>
                  </a:cubicBezTo>
                  <a:cubicBezTo>
                    <a:pt x="2623" y="2778"/>
                    <a:pt x="2655" y="2779"/>
                    <a:pt x="2687" y="2779"/>
                  </a:cubicBezTo>
                  <a:cubicBezTo>
                    <a:pt x="3039" y="2779"/>
                    <a:pt x="3380" y="2615"/>
                    <a:pt x="3610" y="2324"/>
                  </a:cubicBezTo>
                  <a:cubicBezTo>
                    <a:pt x="3961" y="2458"/>
                    <a:pt x="4278" y="2642"/>
                    <a:pt x="4629" y="2775"/>
                  </a:cubicBezTo>
                  <a:cubicBezTo>
                    <a:pt x="4877" y="2882"/>
                    <a:pt x="5143" y="2938"/>
                    <a:pt x="5407" y="2938"/>
                  </a:cubicBezTo>
                  <a:cubicBezTo>
                    <a:pt x="5516" y="2938"/>
                    <a:pt x="5624" y="2928"/>
                    <a:pt x="5732" y="2909"/>
                  </a:cubicBezTo>
                  <a:cubicBezTo>
                    <a:pt x="6099" y="2842"/>
                    <a:pt x="6417" y="2575"/>
                    <a:pt x="6517" y="2207"/>
                  </a:cubicBezTo>
                  <a:cubicBezTo>
                    <a:pt x="6617" y="1840"/>
                    <a:pt x="6383" y="1455"/>
                    <a:pt x="5999" y="1372"/>
                  </a:cubicBezTo>
                  <a:cubicBezTo>
                    <a:pt x="6316" y="1288"/>
                    <a:pt x="6433" y="837"/>
                    <a:pt x="6250" y="570"/>
                  </a:cubicBezTo>
                  <a:cubicBezTo>
                    <a:pt x="6079" y="343"/>
                    <a:pt x="5813" y="224"/>
                    <a:pt x="5542" y="224"/>
                  </a:cubicBezTo>
                  <a:cubicBezTo>
                    <a:pt x="5494" y="224"/>
                    <a:pt x="5445" y="228"/>
                    <a:pt x="5397" y="236"/>
                  </a:cubicBezTo>
                  <a:cubicBezTo>
                    <a:pt x="5080" y="302"/>
                    <a:pt x="4763" y="436"/>
                    <a:pt x="4495" y="620"/>
                  </a:cubicBezTo>
                  <a:cubicBezTo>
                    <a:pt x="4545" y="386"/>
                    <a:pt x="4428" y="152"/>
                    <a:pt x="4211" y="68"/>
                  </a:cubicBezTo>
                  <a:cubicBezTo>
                    <a:pt x="4098" y="21"/>
                    <a:pt x="3975" y="1"/>
                    <a:pt x="38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9" name="Google Shape;2477;p48"/>
            <p:cNvSpPr/>
            <p:nvPr/>
          </p:nvSpPr>
          <p:spPr>
            <a:xfrm>
              <a:off x="1687575" y="2472975"/>
              <a:ext cx="25100" cy="40500"/>
            </a:xfrm>
            <a:custGeom>
              <a:avLst/>
              <a:gdLst/>
              <a:ahLst/>
              <a:cxnLst/>
              <a:rect l="l" t="t" r="r" b="b"/>
              <a:pathLst>
                <a:path w="1004" h="1620" extrusionOk="0">
                  <a:moveTo>
                    <a:pt x="686" y="1"/>
                  </a:moveTo>
                  <a:cubicBezTo>
                    <a:pt x="435" y="18"/>
                    <a:pt x="1" y="151"/>
                    <a:pt x="17" y="870"/>
                  </a:cubicBezTo>
                  <a:cubicBezTo>
                    <a:pt x="27" y="1490"/>
                    <a:pt x="379" y="1619"/>
                    <a:pt x="660" y="1619"/>
                  </a:cubicBezTo>
                  <a:cubicBezTo>
                    <a:pt x="847" y="1619"/>
                    <a:pt x="1003" y="1561"/>
                    <a:pt x="1003" y="1555"/>
                  </a:cubicBezTo>
                  <a:cubicBezTo>
                    <a:pt x="1003" y="1521"/>
                    <a:pt x="936" y="602"/>
                    <a:pt x="903" y="201"/>
                  </a:cubicBezTo>
                  <a:cubicBezTo>
                    <a:pt x="903" y="84"/>
                    <a:pt x="803" y="1"/>
                    <a:pt x="68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0" name="Google Shape;2478;p48"/>
            <p:cNvSpPr/>
            <p:nvPr/>
          </p:nvSpPr>
          <p:spPr>
            <a:xfrm>
              <a:off x="1694675" y="2481575"/>
              <a:ext cx="11725" cy="22600"/>
            </a:xfrm>
            <a:custGeom>
              <a:avLst/>
              <a:gdLst/>
              <a:ahLst/>
              <a:cxnLst/>
              <a:rect l="l" t="t" r="r" b="b"/>
              <a:pathLst>
                <a:path w="469" h="904" extrusionOk="0">
                  <a:moveTo>
                    <a:pt x="281" y="1"/>
                  </a:moveTo>
                  <a:cubicBezTo>
                    <a:pt x="271" y="1"/>
                    <a:pt x="261" y="3"/>
                    <a:pt x="251" y="8"/>
                  </a:cubicBezTo>
                  <a:cubicBezTo>
                    <a:pt x="168" y="24"/>
                    <a:pt x="84" y="75"/>
                    <a:pt x="68" y="158"/>
                  </a:cubicBezTo>
                  <a:cubicBezTo>
                    <a:pt x="18" y="258"/>
                    <a:pt x="1" y="359"/>
                    <a:pt x="1" y="459"/>
                  </a:cubicBezTo>
                  <a:cubicBezTo>
                    <a:pt x="1" y="643"/>
                    <a:pt x="101" y="810"/>
                    <a:pt x="268" y="893"/>
                  </a:cubicBezTo>
                  <a:cubicBezTo>
                    <a:pt x="293" y="899"/>
                    <a:pt x="315" y="903"/>
                    <a:pt x="336" y="903"/>
                  </a:cubicBezTo>
                  <a:cubicBezTo>
                    <a:pt x="372" y="903"/>
                    <a:pt x="403" y="892"/>
                    <a:pt x="435" y="860"/>
                  </a:cubicBezTo>
                  <a:cubicBezTo>
                    <a:pt x="469" y="843"/>
                    <a:pt x="469" y="810"/>
                    <a:pt x="469" y="810"/>
                  </a:cubicBezTo>
                  <a:lnTo>
                    <a:pt x="469" y="810"/>
                  </a:lnTo>
                  <a:cubicBezTo>
                    <a:pt x="469" y="810"/>
                    <a:pt x="452" y="826"/>
                    <a:pt x="419" y="843"/>
                  </a:cubicBezTo>
                  <a:cubicBezTo>
                    <a:pt x="402" y="851"/>
                    <a:pt x="381" y="856"/>
                    <a:pt x="358" y="856"/>
                  </a:cubicBezTo>
                  <a:cubicBezTo>
                    <a:pt x="335" y="856"/>
                    <a:pt x="310" y="851"/>
                    <a:pt x="285" y="843"/>
                  </a:cubicBezTo>
                  <a:cubicBezTo>
                    <a:pt x="151" y="760"/>
                    <a:pt x="68" y="609"/>
                    <a:pt x="68" y="459"/>
                  </a:cubicBezTo>
                  <a:cubicBezTo>
                    <a:pt x="68" y="359"/>
                    <a:pt x="84" y="275"/>
                    <a:pt x="118" y="191"/>
                  </a:cubicBezTo>
                  <a:cubicBezTo>
                    <a:pt x="134" y="125"/>
                    <a:pt x="185" y="75"/>
                    <a:pt x="251" y="58"/>
                  </a:cubicBezTo>
                  <a:cubicBezTo>
                    <a:pt x="265" y="53"/>
                    <a:pt x="277" y="51"/>
                    <a:pt x="288" y="51"/>
                  </a:cubicBezTo>
                  <a:cubicBezTo>
                    <a:pt x="319" y="51"/>
                    <a:pt x="344" y="67"/>
                    <a:pt x="368" y="91"/>
                  </a:cubicBezTo>
                  <a:cubicBezTo>
                    <a:pt x="368" y="125"/>
                    <a:pt x="368" y="141"/>
                    <a:pt x="368" y="141"/>
                  </a:cubicBezTo>
                  <a:cubicBezTo>
                    <a:pt x="371" y="144"/>
                    <a:pt x="375" y="146"/>
                    <a:pt x="377" y="146"/>
                  </a:cubicBezTo>
                  <a:cubicBezTo>
                    <a:pt x="390" y="146"/>
                    <a:pt x="399" y="119"/>
                    <a:pt x="385" y="91"/>
                  </a:cubicBezTo>
                  <a:cubicBezTo>
                    <a:pt x="385" y="58"/>
                    <a:pt x="368" y="41"/>
                    <a:pt x="352" y="24"/>
                  </a:cubicBezTo>
                  <a:cubicBezTo>
                    <a:pt x="328" y="13"/>
                    <a:pt x="304" y="1"/>
                    <a:pt x="28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1" name="Google Shape;2479;p48"/>
            <p:cNvSpPr/>
            <p:nvPr/>
          </p:nvSpPr>
          <p:spPr>
            <a:xfrm>
              <a:off x="1756500" y="2454175"/>
              <a:ext cx="24250" cy="7600"/>
            </a:xfrm>
            <a:custGeom>
              <a:avLst/>
              <a:gdLst/>
              <a:ahLst/>
              <a:cxnLst/>
              <a:rect l="l" t="t" r="r" b="b"/>
              <a:pathLst>
                <a:path w="970" h="304" extrusionOk="0">
                  <a:moveTo>
                    <a:pt x="677" y="0"/>
                  </a:moveTo>
                  <a:cubicBezTo>
                    <a:pt x="601" y="0"/>
                    <a:pt x="525" y="12"/>
                    <a:pt x="452" y="34"/>
                  </a:cubicBezTo>
                  <a:cubicBezTo>
                    <a:pt x="168" y="101"/>
                    <a:pt x="1" y="268"/>
                    <a:pt x="17" y="302"/>
                  </a:cubicBezTo>
                  <a:cubicBezTo>
                    <a:pt x="19" y="303"/>
                    <a:pt x="21" y="304"/>
                    <a:pt x="24" y="304"/>
                  </a:cubicBezTo>
                  <a:cubicBezTo>
                    <a:pt x="64" y="304"/>
                    <a:pt x="253" y="213"/>
                    <a:pt x="485" y="151"/>
                  </a:cubicBezTo>
                  <a:cubicBezTo>
                    <a:pt x="736" y="84"/>
                    <a:pt x="970" y="101"/>
                    <a:pt x="970" y="68"/>
                  </a:cubicBezTo>
                  <a:cubicBezTo>
                    <a:pt x="876" y="21"/>
                    <a:pt x="776" y="0"/>
                    <a:pt x="6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2" name="Google Shape;2480;p48"/>
            <p:cNvSpPr/>
            <p:nvPr/>
          </p:nvSpPr>
          <p:spPr>
            <a:xfrm>
              <a:off x="1793675" y="2538975"/>
              <a:ext cx="2950" cy="15900"/>
            </a:xfrm>
            <a:custGeom>
              <a:avLst/>
              <a:gdLst/>
              <a:ahLst/>
              <a:cxnLst/>
              <a:rect l="l" t="t" r="r" b="b"/>
              <a:pathLst>
                <a:path w="118" h="636" extrusionOk="0">
                  <a:moveTo>
                    <a:pt x="68" y="1"/>
                  </a:moveTo>
                  <a:cubicBezTo>
                    <a:pt x="34" y="1"/>
                    <a:pt x="1" y="151"/>
                    <a:pt x="1" y="318"/>
                  </a:cubicBezTo>
                  <a:cubicBezTo>
                    <a:pt x="1" y="502"/>
                    <a:pt x="17" y="636"/>
                    <a:pt x="51" y="636"/>
                  </a:cubicBezTo>
                  <a:cubicBezTo>
                    <a:pt x="84" y="636"/>
                    <a:pt x="118" y="502"/>
                    <a:pt x="118" y="318"/>
                  </a:cubicBezTo>
                  <a:cubicBezTo>
                    <a:pt x="118" y="151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3" name="Google Shape;2481;p48"/>
            <p:cNvSpPr/>
            <p:nvPr/>
          </p:nvSpPr>
          <p:spPr>
            <a:xfrm>
              <a:off x="1800375" y="2538975"/>
              <a:ext cx="2950" cy="13400"/>
            </a:xfrm>
            <a:custGeom>
              <a:avLst/>
              <a:gdLst/>
              <a:ahLst/>
              <a:cxnLst/>
              <a:rect l="l" t="t" r="r" b="b"/>
              <a:pathLst>
                <a:path w="118" h="536" extrusionOk="0">
                  <a:moveTo>
                    <a:pt x="67" y="1"/>
                  </a:moveTo>
                  <a:cubicBezTo>
                    <a:pt x="33" y="1"/>
                    <a:pt x="0" y="118"/>
                    <a:pt x="0" y="268"/>
                  </a:cubicBezTo>
                  <a:cubicBezTo>
                    <a:pt x="0" y="418"/>
                    <a:pt x="33" y="535"/>
                    <a:pt x="67" y="535"/>
                  </a:cubicBezTo>
                  <a:cubicBezTo>
                    <a:pt x="100" y="535"/>
                    <a:pt x="117" y="418"/>
                    <a:pt x="117" y="268"/>
                  </a:cubicBezTo>
                  <a:cubicBezTo>
                    <a:pt x="117" y="118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4" name="Google Shape;2482;p48"/>
            <p:cNvSpPr/>
            <p:nvPr/>
          </p:nvSpPr>
          <p:spPr>
            <a:xfrm>
              <a:off x="1807475" y="2538575"/>
              <a:ext cx="3350" cy="12125"/>
            </a:xfrm>
            <a:custGeom>
              <a:avLst/>
              <a:gdLst/>
              <a:ahLst/>
              <a:cxnLst/>
              <a:rect l="l" t="t" r="r" b="b"/>
              <a:pathLst>
                <a:path w="134" h="485" extrusionOk="0">
                  <a:moveTo>
                    <a:pt x="50" y="0"/>
                  </a:moveTo>
                  <a:cubicBezTo>
                    <a:pt x="17" y="0"/>
                    <a:pt x="0" y="117"/>
                    <a:pt x="17" y="251"/>
                  </a:cubicBezTo>
                  <a:cubicBezTo>
                    <a:pt x="17" y="384"/>
                    <a:pt x="50" y="485"/>
                    <a:pt x="84" y="485"/>
                  </a:cubicBezTo>
                  <a:cubicBezTo>
                    <a:pt x="117" y="468"/>
                    <a:pt x="134" y="368"/>
                    <a:pt x="134" y="234"/>
                  </a:cubicBezTo>
                  <a:cubicBezTo>
                    <a:pt x="117" y="100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5" name="Google Shape;2483;p48"/>
            <p:cNvSpPr/>
            <p:nvPr/>
          </p:nvSpPr>
          <p:spPr>
            <a:xfrm>
              <a:off x="1525100" y="2607575"/>
              <a:ext cx="474550" cy="426425"/>
            </a:xfrm>
            <a:custGeom>
              <a:avLst/>
              <a:gdLst/>
              <a:ahLst/>
              <a:cxnLst/>
              <a:rect l="l" t="t" r="r" b="b"/>
              <a:pathLst>
                <a:path w="18982" h="17057" extrusionOk="0">
                  <a:moveTo>
                    <a:pt x="12121" y="1"/>
                  </a:moveTo>
                  <a:cubicBezTo>
                    <a:pt x="11858" y="1"/>
                    <a:pt x="11660" y="32"/>
                    <a:pt x="11473" y="32"/>
                  </a:cubicBezTo>
                  <a:cubicBezTo>
                    <a:pt x="11447" y="32"/>
                    <a:pt x="11421" y="32"/>
                    <a:pt x="11395" y="30"/>
                  </a:cubicBezTo>
                  <a:cubicBezTo>
                    <a:pt x="10688" y="307"/>
                    <a:pt x="9943" y="446"/>
                    <a:pt x="9198" y="446"/>
                  </a:cubicBezTo>
                  <a:cubicBezTo>
                    <a:pt x="8730" y="446"/>
                    <a:pt x="8261" y="391"/>
                    <a:pt x="7803" y="281"/>
                  </a:cubicBezTo>
                  <a:cubicBezTo>
                    <a:pt x="6216" y="465"/>
                    <a:pt x="5297" y="1217"/>
                    <a:pt x="3526" y="1918"/>
                  </a:cubicBezTo>
                  <a:lnTo>
                    <a:pt x="0" y="3823"/>
                  </a:lnTo>
                  <a:lnTo>
                    <a:pt x="2540" y="7365"/>
                  </a:lnTo>
                  <a:lnTo>
                    <a:pt x="5815" y="6279"/>
                  </a:lnTo>
                  <a:cubicBezTo>
                    <a:pt x="6082" y="7633"/>
                    <a:pt x="6149" y="8719"/>
                    <a:pt x="6333" y="10373"/>
                  </a:cubicBezTo>
                  <a:lnTo>
                    <a:pt x="6667" y="17056"/>
                  </a:lnTo>
                  <a:lnTo>
                    <a:pt x="16575" y="16889"/>
                  </a:lnTo>
                  <a:lnTo>
                    <a:pt x="15573" y="10557"/>
                  </a:lnTo>
                  <a:lnTo>
                    <a:pt x="14971" y="5544"/>
                  </a:lnTo>
                  <a:lnTo>
                    <a:pt x="14971" y="5544"/>
                  </a:lnTo>
                  <a:lnTo>
                    <a:pt x="17878" y="6747"/>
                  </a:lnTo>
                  <a:lnTo>
                    <a:pt x="18981" y="2670"/>
                  </a:lnTo>
                  <a:cubicBezTo>
                    <a:pt x="17394" y="2002"/>
                    <a:pt x="16274" y="1601"/>
                    <a:pt x="15389" y="1133"/>
                  </a:cubicBezTo>
                  <a:cubicBezTo>
                    <a:pt x="13595" y="154"/>
                    <a:pt x="12700" y="1"/>
                    <a:pt x="12121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6" name="Google Shape;2484;p48"/>
            <p:cNvSpPr/>
            <p:nvPr/>
          </p:nvSpPr>
          <p:spPr>
            <a:xfrm>
              <a:off x="1633700" y="2636975"/>
              <a:ext cx="283225" cy="65350"/>
            </a:xfrm>
            <a:custGeom>
              <a:avLst/>
              <a:gdLst/>
              <a:ahLst/>
              <a:cxnLst/>
              <a:rect l="l" t="t" r="r" b="b"/>
              <a:pathLst>
                <a:path w="11329" h="2614" extrusionOk="0">
                  <a:moveTo>
                    <a:pt x="11190" y="0"/>
                  </a:moveTo>
                  <a:cubicBezTo>
                    <a:pt x="11187" y="0"/>
                    <a:pt x="11183" y="2"/>
                    <a:pt x="11178" y="7"/>
                  </a:cubicBezTo>
                  <a:cubicBezTo>
                    <a:pt x="11178" y="7"/>
                    <a:pt x="11212" y="41"/>
                    <a:pt x="11245" y="124"/>
                  </a:cubicBezTo>
                  <a:cubicBezTo>
                    <a:pt x="11295" y="241"/>
                    <a:pt x="11279" y="392"/>
                    <a:pt x="11212" y="492"/>
                  </a:cubicBezTo>
                  <a:cubicBezTo>
                    <a:pt x="11095" y="676"/>
                    <a:pt x="10944" y="809"/>
                    <a:pt x="10744" y="893"/>
                  </a:cubicBezTo>
                  <a:cubicBezTo>
                    <a:pt x="10477" y="960"/>
                    <a:pt x="10193" y="993"/>
                    <a:pt x="9909" y="993"/>
                  </a:cubicBezTo>
                  <a:cubicBezTo>
                    <a:pt x="9741" y="993"/>
                    <a:pt x="9574" y="1026"/>
                    <a:pt x="9407" y="1060"/>
                  </a:cubicBezTo>
                  <a:cubicBezTo>
                    <a:pt x="9240" y="1110"/>
                    <a:pt x="9073" y="1194"/>
                    <a:pt x="8923" y="1311"/>
                  </a:cubicBezTo>
                  <a:cubicBezTo>
                    <a:pt x="8605" y="1528"/>
                    <a:pt x="8355" y="1828"/>
                    <a:pt x="8037" y="2096"/>
                  </a:cubicBezTo>
                  <a:cubicBezTo>
                    <a:pt x="7887" y="2229"/>
                    <a:pt x="7703" y="2346"/>
                    <a:pt x="7519" y="2413"/>
                  </a:cubicBezTo>
                  <a:cubicBezTo>
                    <a:pt x="7382" y="2470"/>
                    <a:pt x="7237" y="2496"/>
                    <a:pt x="7095" y="2496"/>
                  </a:cubicBezTo>
                  <a:cubicBezTo>
                    <a:pt x="7030" y="2496"/>
                    <a:pt x="6964" y="2491"/>
                    <a:pt x="6901" y="2480"/>
                  </a:cubicBezTo>
                  <a:cubicBezTo>
                    <a:pt x="6467" y="2413"/>
                    <a:pt x="6066" y="2129"/>
                    <a:pt x="5631" y="1929"/>
                  </a:cubicBezTo>
                  <a:cubicBezTo>
                    <a:pt x="5319" y="1785"/>
                    <a:pt x="4982" y="1710"/>
                    <a:pt x="4637" y="1710"/>
                  </a:cubicBezTo>
                  <a:cubicBezTo>
                    <a:pt x="4501" y="1710"/>
                    <a:pt x="4364" y="1721"/>
                    <a:pt x="4228" y="1745"/>
                  </a:cubicBezTo>
                  <a:cubicBezTo>
                    <a:pt x="3793" y="1795"/>
                    <a:pt x="3359" y="1879"/>
                    <a:pt x="2941" y="1996"/>
                  </a:cubicBezTo>
                  <a:cubicBezTo>
                    <a:pt x="2573" y="2096"/>
                    <a:pt x="2172" y="2146"/>
                    <a:pt x="1788" y="2179"/>
                  </a:cubicBezTo>
                  <a:cubicBezTo>
                    <a:pt x="1754" y="2181"/>
                    <a:pt x="1721" y="2182"/>
                    <a:pt x="1687" y="2182"/>
                  </a:cubicBezTo>
                  <a:cubicBezTo>
                    <a:pt x="1387" y="2182"/>
                    <a:pt x="1088" y="2116"/>
                    <a:pt x="802" y="1996"/>
                  </a:cubicBezTo>
                  <a:cubicBezTo>
                    <a:pt x="552" y="1862"/>
                    <a:pt x="351" y="1678"/>
                    <a:pt x="218" y="1427"/>
                  </a:cubicBezTo>
                  <a:cubicBezTo>
                    <a:pt x="101" y="1244"/>
                    <a:pt x="50" y="1043"/>
                    <a:pt x="50" y="843"/>
                  </a:cubicBezTo>
                  <a:cubicBezTo>
                    <a:pt x="67" y="659"/>
                    <a:pt x="134" y="492"/>
                    <a:pt x="234" y="341"/>
                  </a:cubicBezTo>
                  <a:lnTo>
                    <a:pt x="234" y="341"/>
                  </a:lnTo>
                  <a:cubicBezTo>
                    <a:pt x="201" y="375"/>
                    <a:pt x="167" y="408"/>
                    <a:pt x="151" y="442"/>
                  </a:cubicBezTo>
                  <a:cubicBezTo>
                    <a:pt x="67" y="559"/>
                    <a:pt x="17" y="692"/>
                    <a:pt x="17" y="826"/>
                  </a:cubicBezTo>
                  <a:cubicBezTo>
                    <a:pt x="0" y="1060"/>
                    <a:pt x="50" y="1277"/>
                    <a:pt x="151" y="1461"/>
                  </a:cubicBezTo>
                  <a:cubicBezTo>
                    <a:pt x="301" y="1712"/>
                    <a:pt x="518" y="1929"/>
                    <a:pt x="769" y="2062"/>
                  </a:cubicBezTo>
                  <a:cubicBezTo>
                    <a:pt x="1055" y="2198"/>
                    <a:pt x="1367" y="2265"/>
                    <a:pt x="1683" y="2265"/>
                  </a:cubicBezTo>
                  <a:cubicBezTo>
                    <a:pt x="1718" y="2265"/>
                    <a:pt x="1753" y="2265"/>
                    <a:pt x="1788" y="2263"/>
                  </a:cubicBezTo>
                  <a:cubicBezTo>
                    <a:pt x="2189" y="2263"/>
                    <a:pt x="2590" y="2196"/>
                    <a:pt x="2974" y="2096"/>
                  </a:cubicBezTo>
                  <a:cubicBezTo>
                    <a:pt x="3392" y="1996"/>
                    <a:pt x="3810" y="1912"/>
                    <a:pt x="4244" y="1845"/>
                  </a:cubicBezTo>
                  <a:cubicBezTo>
                    <a:pt x="4353" y="1833"/>
                    <a:pt x="4462" y="1827"/>
                    <a:pt x="4572" y="1827"/>
                  </a:cubicBezTo>
                  <a:cubicBezTo>
                    <a:pt x="4917" y="1827"/>
                    <a:pt x="5264" y="1889"/>
                    <a:pt x="5581" y="2029"/>
                  </a:cubicBezTo>
                  <a:cubicBezTo>
                    <a:pt x="6015" y="2229"/>
                    <a:pt x="6400" y="2514"/>
                    <a:pt x="6868" y="2597"/>
                  </a:cubicBezTo>
                  <a:cubicBezTo>
                    <a:pt x="6942" y="2608"/>
                    <a:pt x="7016" y="2613"/>
                    <a:pt x="7089" y="2613"/>
                  </a:cubicBezTo>
                  <a:cubicBezTo>
                    <a:pt x="7248" y="2613"/>
                    <a:pt x="7404" y="2587"/>
                    <a:pt x="7553" y="2530"/>
                  </a:cubicBezTo>
                  <a:cubicBezTo>
                    <a:pt x="7753" y="2447"/>
                    <a:pt x="7937" y="2313"/>
                    <a:pt x="8104" y="2179"/>
                  </a:cubicBezTo>
                  <a:cubicBezTo>
                    <a:pt x="8421" y="1895"/>
                    <a:pt x="8689" y="1595"/>
                    <a:pt x="8973" y="1377"/>
                  </a:cubicBezTo>
                  <a:cubicBezTo>
                    <a:pt x="9123" y="1277"/>
                    <a:pt x="9274" y="1210"/>
                    <a:pt x="9441" y="1143"/>
                  </a:cubicBezTo>
                  <a:cubicBezTo>
                    <a:pt x="9591" y="1110"/>
                    <a:pt x="9758" y="1077"/>
                    <a:pt x="9909" y="1077"/>
                  </a:cubicBezTo>
                  <a:cubicBezTo>
                    <a:pt x="10209" y="1060"/>
                    <a:pt x="10493" y="1026"/>
                    <a:pt x="10761" y="943"/>
                  </a:cubicBezTo>
                  <a:cubicBezTo>
                    <a:pt x="10978" y="876"/>
                    <a:pt x="11145" y="709"/>
                    <a:pt x="11245" y="525"/>
                  </a:cubicBezTo>
                  <a:cubicBezTo>
                    <a:pt x="11312" y="392"/>
                    <a:pt x="11329" y="241"/>
                    <a:pt x="11279" y="108"/>
                  </a:cubicBezTo>
                  <a:cubicBezTo>
                    <a:pt x="11262" y="74"/>
                    <a:pt x="11245" y="57"/>
                    <a:pt x="11212" y="24"/>
                  </a:cubicBezTo>
                  <a:cubicBezTo>
                    <a:pt x="11200" y="12"/>
                    <a:pt x="11197" y="0"/>
                    <a:pt x="111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7" name="Google Shape;2485;p48"/>
            <p:cNvSpPr/>
            <p:nvPr/>
          </p:nvSpPr>
          <p:spPr>
            <a:xfrm>
              <a:off x="1550575" y="2691875"/>
              <a:ext cx="343800" cy="92550"/>
            </a:xfrm>
            <a:custGeom>
              <a:avLst/>
              <a:gdLst/>
              <a:ahLst/>
              <a:cxnLst/>
              <a:rect l="l" t="t" r="r" b="b"/>
              <a:pathLst>
                <a:path w="13752" h="3702" extrusionOk="0">
                  <a:moveTo>
                    <a:pt x="184" y="0"/>
                  </a:moveTo>
                  <a:lnTo>
                    <a:pt x="184" y="0"/>
                  </a:lnTo>
                  <a:cubicBezTo>
                    <a:pt x="151" y="50"/>
                    <a:pt x="134" y="100"/>
                    <a:pt x="101" y="150"/>
                  </a:cubicBezTo>
                  <a:cubicBezTo>
                    <a:pt x="34" y="284"/>
                    <a:pt x="0" y="451"/>
                    <a:pt x="17" y="602"/>
                  </a:cubicBezTo>
                  <a:cubicBezTo>
                    <a:pt x="34" y="852"/>
                    <a:pt x="134" y="1103"/>
                    <a:pt x="268" y="1303"/>
                  </a:cubicBezTo>
                  <a:cubicBezTo>
                    <a:pt x="468" y="1571"/>
                    <a:pt x="752" y="1771"/>
                    <a:pt x="1070" y="1888"/>
                  </a:cubicBezTo>
                  <a:cubicBezTo>
                    <a:pt x="1437" y="2005"/>
                    <a:pt x="1838" y="2072"/>
                    <a:pt x="2239" y="2072"/>
                  </a:cubicBezTo>
                  <a:cubicBezTo>
                    <a:pt x="2690" y="2072"/>
                    <a:pt x="3142" y="2089"/>
                    <a:pt x="3593" y="2139"/>
                  </a:cubicBezTo>
                  <a:cubicBezTo>
                    <a:pt x="3827" y="2172"/>
                    <a:pt x="4061" y="2222"/>
                    <a:pt x="4278" y="2323"/>
                  </a:cubicBezTo>
                  <a:cubicBezTo>
                    <a:pt x="4512" y="2423"/>
                    <a:pt x="4729" y="2556"/>
                    <a:pt x="4913" y="2724"/>
                  </a:cubicBezTo>
                  <a:cubicBezTo>
                    <a:pt x="5130" y="2874"/>
                    <a:pt x="5330" y="3041"/>
                    <a:pt x="5548" y="3191"/>
                  </a:cubicBezTo>
                  <a:cubicBezTo>
                    <a:pt x="5782" y="3342"/>
                    <a:pt x="6032" y="3475"/>
                    <a:pt x="6299" y="3559"/>
                  </a:cubicBezTo>
                  <a:cubicBezTo>
                    <a:pt x="6597" y="3655"/>
                    <a:pt x="6910" y="3701"/>
                    <a:pt x="7225" y="3701"/>
                  </a:cubicBezTo>
                  <a:cubicBezTo>
                    <a:pt x="7458" y="3701"/>
                    <a:pt x="7692" y="3676"/>
                    <a:pt x="7920" y="3626"/>
                  </a:cubicBezTo>
                  <a:cubicBezTo>
                    <a:pt x="8438" y="3526"/>
                    <a:pt x="8873" y="3242"/>
                    <a:pt x="9290" y="3024"/>
                  </a:cubicBezTo>
                  <a:cubicBezTo>
                    <a:pt x="9622" y="2852"/>
                    <a:pt x="9975" y="2732"/>
                    <a:pt x="10308" y="2732"/>
                  </a:cubicBezTo>
                  <a:cubicBezTo>
                    <a:pt x="10393" y="2732"/>
                    <a:pt x="10478" y="2740"/>
                    <a:pt x="10560" y="2757"/>
                  </a:cubicBezTo>
                  <a:cubicBezTo>
                    <a:pt x="10961" y="2857"/>
                    <a:pt x="11312" y="3074"/>
                    <a:pt x="11663" y="3175"/>
                  </a:cubicBezTo>
                  <a:cubicBezTo>
                    <a:pt x="11843" y="3232"/>
                    <a:pt x="12029" y="3262"/>
                    <a:pt x="12217" y="3262"/>
                  </a:cubicBezTo>
                  <a:cubicBezTo>
                    <a:pt x="12360" y="3262"/>
                    <a:pt x="12504" y="3244"/>
                    <a:pt x="12649" y="3208"/>
                  </a:cubicBezTo>
                  <a:cubicBezTo>
                    <a:pt x="12883" y="3158"/>
                    <a:pt x="13117" y="3058"/>
                    <a:pt x="13317" y="2907"/>
                  </a:cubicBezTo>
                  <a:cubicBezTo>
                    <a:pt x="13451" y="2824"/>
                    <a:pt x="13568" y="2707"/>
                    <a:pt x="13668" y="2590"/>
                  </a:cubicBezTo>
                  <a:cubicBezTo>
                    <a:pt x="13701" y="2556"/>
                    <a:pt x="13735" y="2506"/>
                    <a:pt x="13751" y="2456"/>
                  </a:cubicBezTo>
                  <a:lnTo>
                    <a:pt x="13751" y="2456"/>
                  </a:lnTo>
                  <a:cubicBezTo>
                    <a:pt x="13618" y="2607"/>
                    <a:pt x="13467" y="2757"/>
                    <a:pt x="13300" y="2874"/>
                  </a:cubicBezTo>
                  <a:cubicBezTo>
                    <a:pt x="13083" y="3008"/>
                    <a:pt x="12866" y="3091"/>
                    <a:pt x="12632" y="3141"/>
                  </a:cubicBezTo>
                  <a:cubicBezTo>
                    <a:pt x="12495" y="3177"/>
                    <a:pt x="12358" y="3195"/>
                    <a:pt x="12220" y="3195"/>
                  </a:cubicBezTo>
                  <a:cubicBezTo>
                    <a:pt x="12040" y="3195"/>
                    <a:pt x="11860" y="3165"/>
                    <a:pt x="11680" y="3108"/>
                  </a:cubicBezTo>
                  <a:cubicBezTo>
                    <a:pt x="11345" y="2991"/>
                    <a:pt x="11011" y="2774"/>
                    <a:pt x="10577" y="2673"/>
                  </a:cubicBezTo>
                  <a:cubicBezTo>
                    <a:pt x="10468" y="2648"/>
                    <a:pt x="10355" y="2636"/>
                    <a:pt x="10243" y="2636"/>
                  </a:cubicBezTo>
                  <a:cubicBezTo>
                    <a:pt x="10130" y="2636"/>
                    <a:pt x="10017" y="2648"/>
                    <a:pt x="9909" y="2673"/>
                  </a:cubicBezTo>
                  <a:cubicBezTo>
                    <a:pt x="9675" y="2740"/>
                    <a:pt x="9457" y="2824"/>
                    <a:pt x="9240" y="2924"/>
                  </a:cubicBezTo>
                  <a:cubicBezTo>
                    <a:pt x="8822" y="3141"/>
                    <a:pt x="8388" y="3425"/>
                    <a:pt x="7887" y="3526"/>
                  </a:cubicBezTo>
                  <a:cubicBezTo>
                    <a:pt x="7677" y="3566"/>
                    <a:pt x="7464" y="3588"/>
                    <a:pt x="7252" y="3588"/>
                  </a:cubicBezTo>
                  <a:cubicBezTo>
                    <a:pt x="6941" y="3588"/>
                    <a:pt x="6631" y="3541"/>
                    <a:pt x="6333" y="3442"/>
                  </a:cubicBezTo>
                  <a:cubicBezTo>
                    <a:pt x="6082" y="3358"/>
                    <a:pt x="5848" y="3242"/>
                    <a:pt x="5614" y="3091"/>
                  </a:cubicBezTo>
                  <a:cubicBezTo>
                    <a:pt x="5397" y="2957"/>
                    <a:pt x="5197" y="2790"/>
                    <a:pt x="4979" y="2623"/>
                  </a:cubicBezTo>
                  <a:cubicBezTo>
                    <a:pt x="4779" y="2456"/>
                    <a:pt x="4562" y="2323"/>
                    <a:pt x="4328" y="2222"/>
                  </a:cubicBezTo>
                  <a:cubicBezTo>
                    <a:pt x="4094" y="2122"/>
                    <a:pt x="3843" y="2055"/>
                    <a:pt x="3609" y="2039"/>
                  </a:cubicBezTo>
                  <a:cubicBezTo>
                    <a:pt x="3271" y="2001"/>
                    <a:pt x="2923" y="1982"/>
                    <a:pt x="2580" y="1982"/>
                  </a:cubicBezTo>
                  <a:cubicBezTo>
                    <a:pt x="2466" y="1982"/>
                    <a:pt x="2352" y="1984"/>
                    <a:pt x="2239" y="1988"/>
                  </a:cubicBezTo>
                  <a:cubicBezTo>
                    <a:pt x="1855" y="1988"/>
                    <a:pt x="1471" y="1922"/>
                    <a:pt x="1086" y="1805"/>
                  </a:cubicBezTo>
                  <a:cubicBezTo>
                    <a:pt x="786" y="1704"/>
                    <a:pt x="518" y="1521"/>
                    <a:pt x="335" y="1270"/>
                  </a:cubicBezTo>
                  <a:cubicBezTo>
                    <a:pt x="184" y="1069"/>
                    <a:pt x="101" y="836"/>
                    <a:pt x="67" y="602"/>
                  </a:cubicBezTo>
                  <a:cubicBezTo>
                    <a:pt x="50" y="451"/>
                    <a:pt x="67" y="301"/>
                    <a:pt x="117" y="150"/>
                  </a:cubicBezTo>
                  <a:cubicBezTo>
                    <a:pt x="167" y="50"/>
                    <a:pt x="201" y="17"/>
                    <a:pt x="1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8" name="Google Shape;2486;p48"/>
            <p:cNvSpPr/>
            <p:nvPr/>
          </p:nvSpPr>
          <p:spPr>
            <a:xfrm>
              <a:off x="1909800" y="2715675"/>
              <a:ext cx="75225" cy="38775"/>
            </a:xfrm>
            <a:custGeom>
              <a:avLst/>
              <a:gdLst/>
              <a:ahLst/>
              <a:cxnLst/>
              <a:rect l="l" t="t" r="r" b="b"/>
              <a:pathLst>
                <a:path w="3009" h="1551" extrusionOk="0">
                  <a:moveTo>
                    <a:pt x="3008" y="0"/>
                  </a:moveTo>
                  <a:cubicBezTo>
                    <a:pt x="2841" y="0"/>
                    <a:pt x="2657" y="51"/>
                    <a:pt x="2507" y="134"/>
                  </a:cubicBezTo>
                  <a:cubicBezTo>
                    <a:pt x="2156" y="335"/>
                    <a:pt x="1822" y="569"/>
                    <a:pt x="1521" y="853"/>
                  </a:cubicBezTo>
                  <a:cubicBezTo>
                    <a:pt x="1237" y="1120"/>
                    <a:pt x="886" y="1320"/>
                    <a:pt x="502" y="1437"/>
                  </a:cubicBezTo>
                  <a:cubicBezTo>
                    <a:pt x="335" y="1471"/>
                    <a:pt x="168" y="1488"/>
                    <a:pt x="1" y="1488"/>
                  </a:cubicBezTo>
                  <a:cubicBezTo>
                    <a:pt x="102" y="1528"/>
                    <a:pt x="209" y="1550"/>
                    <a:pt x="315" y="1550"/>
                  </a:cubicBezTo>
                  <a:cubicBezTo>
                    <a:pt x="384" y="1550"/>
                    <a:pt x="453" y="1541"/>
                    <a:pt x="519" y="1521"/>
                  </a:cubicBezTo>
                  <a:cubicBezTo>
                    <a:pt x="920" y="1421"/>
                    <a:pt x="1287" y="1220"/>
                    <a:pt x="1605" y="953"/>
                  </a:cubicBezTo>
                  <a:cubicBezTo>
                    <a:pt x="1889" y="669"/>
                    <a:pt x="2206" y="418"/>
                    <a:pt x="2557" y="201"/>
                  </a:cubicBezTo>
                  <a:cubicBezTo>
                    <a:pt x="2824" y="51"/>
                    <a:pt x="3008" y="34"/>
                    <a:pt x="30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9" name="Google Shape;2487;p48"/>
            <p:cNvSpPr/>
            <p:nvPr/>
          </p:nvSpPr>
          <p:spPr>
            <a:xfrm>
              <a:off x="1682575" y="2844300"/>
              <a:ext cx="220150" cy="29425"/>
            </a:xfrm>
            <a:custGeom>
              <a:avLst/>
              <a:gdLst/>
              <a:ahLst/>
              <a:cxnLst/>
              <a:rect l="l" t="t" r="r" b="b"/>
              <a:pathLst>
                <a:path w="8806" h="1177" extrusionOk="0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5"/>
                    <a:pt x="17" y="69"/>
                    <a:pt x="34" y="85"/>
                  </a:cubicBezTo>
                  <a:cubicBezTo>
                    <a:pt x="67" y="185"/>
                    <a:pt x="117" y="269"/>
                    <a:pt x="167" y="336"/>
                  </a:cubicBezTo>
                  <a:cubicBezTo>
                    <a:pt x="385" y="620"/>
                    <a:pt x="652" y="837"/>
                    <a:pt x="986" y="971"/>
                  </a:cubicBezTo>
                  <a:cubicBezTo>
                    <a:pt x="1322" y="1110"/>
                    <a:pt x="1674" y="1177"/>
                    <a:pt x="2031" y="1177"/>
                  </a:cubicBezTo>
                  <a:cubicBezTo>
                    <a:pt x="2189" y="1177"/>
                    <a:pt x="2348" y="1163"/>
                    <a:pt x="2507" y="1138"/>
                  </a:cubicBezTo>
                  <a:cubicBezTo>
                    <a:pt x="3125" y="1021"/>
                    <a:pt x="3726" y="871"/>
                    <a:pt x="4311" y="653"/>
                  </a:cubicBezTo>
                  <a:cubicBezTo>
                    <a:pt x="4847" y="469"/>
                    <a:pt x="5412" y="384"/>
                    <a:pt x="5979" y="384"/>
                  </a:cubicBezTo>
                  <a:cubicBezTo>
                    <a:pt x="6030" y="384"/>
                    <a:pt x="6081" y="385"/>
                    <a:pt x="6132" y="386"/>
                  </a:cubicBezTo>
                  <a:cubicBezTo>
                    <a:pt x="6700" y="419"/>
                    <a:pt x="7135" y="703"/>
                    <a:pt x="7569" y="820"/>
                  </a:cubicBezTo>
                  <a:cubicBezTo>
                    <a:pt x="7691" y="863"/>
                    <a:pt x="7819" y="883"/>
                    <a:pt x="7947" y="883"/>
                  </a:cubicBezTo>
                  <a:cubicBezTo>
                    <a:pt x="8172" y="883"/>
                    <a:pt x="8397" y="820"/>
                    <a:pt x="8588" y="703"/>
                  </a:cubicBezTo>
                  <a:cubicBezTo>
                    <a:pt x="8655" y="653"/>
                    <a:pt x="8722" y="570"/>
                    <a:pt x="8772" y="486"/>
                  </a:cubicBezTo>
                  <a:cubicBezTo>
                    <a:pt x="8789" y="470"/>
                    <a:pt x="8806" y="436"/>
                    <a:pt x="8806" y="403"/>
                  </a:cubicBezTo>
                  <a:lnTo>
                    <a:pt x="8806" y="403"/>
                  </a:lnTo>
                  <a:cubicBezTo>
                    <a:pt x="8739" y="503"/>
                    <a:pt x="8655" y="603"/>
                    <a:pt x="8555" y="670"/>
                  </a:cubicBezTo>
                  <a:cubicBezTo>
                    <a:pt x="8392" y="766"/>
                    <a:pt x="8202" y="812"/>
                    <a:pt x="8009" y="812"/>
                  </a:cubicBezTo>
                  <a:cubicBezTo>
                    <a:pt x="7866" y="812"/>
                    <a:pt x="7721" y="787"/>
                    <a:pt x="7586" y="737"/>
                  </a:cubicBezTo>
                  <a:cubicBezTo>
                    <a:pt x="7385" y="687"/>
                    <a:pt x="7168" y="586"/>
                    <a:pt x="6934" y="486"/>
                  </a:cubicBezTo>
                  <a:cubicBezTo>
                    <a:pt x="6684" y="369"/>
                    <a:pt x="6416" y="302"/>
                    <a:pt x="6132" y="286"/>
                  </a:cubicBezTo>
                  <a:cubicBezTo>
                    <a:pt x="6045" y="281"/>
                    <a:pt x="5957" y="279"/>
                    <a:pt x="5869" y="279"/>
                  </a:cubicBezTo>
                  <a:cubicBezTo>
                    <a:pt x="5335" y="279"/>
                    <a:pt x="4794" y="367"/>
                    <a:pt x="4278" y="553"/>
                  </a:cubicBezTo>
                  <a:cubicBezTo>
                    <a:pt x="3693" y="754"/>
                    <a:pt x="3091" y="904"/>
                    <a:pt x="2490" y="1021"/>
                  </a:cubicBezTo>
                  <a:cubicBezTo>
                    <a:pt x="2320" y="1055"/>
                    <a:pt x="2149" y="1072"/>
                    <a:pt x="1980" y="1072"/>
                  </a:cubicBezTo>
                  <a:cubicBezTo>
                    <a:pt x="1652" y="1072"/>
                    <a:pt x="1328" y="1009"/>
                    <a:pt x="1019" y="887"/>
                  </a:cubicBezTo>
                  <a:cubicBezTo>
                    <a:pt x="702" y="770"/>
                    <a:pt x="418" y="570"/>
                    <a:pt x="201" y="319"/>
                  </a:cubicBezTo>
                  <a:cubicBezTo>
                    <a:pt x="75" y="130"/>
                    <a:pt x="23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0" name="Google Shape;2488;p48"/>
            <p:cNvSpPr/>
            <p:nvPr/>
          </p:nvSpPr>
          <p:spPr>
            <a:xfrm>
              <a:off x="1687575" y="2952100"/>
              <a:ext cx="239800" cy="31350"/>
            </a:xfrm>
            <a:custGeom>
              <a:avLst/>
              <a:gdLst/>
              <a:ahLst/>
              <a:cxnLst/>
              <a:rect l="l" t="t" r="r" b="b"/>
              <a:pathLst>
                <a:path w="9592" h="125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7" y="34"/>
                    <a:pt x="68" y="84"/>
                  </a:cubicBezTo>
                  <a:cubicBezTo>
                    <a:pt x="134" y="168"/>
                    <a:pt x="218" y="234"/>
                    <a:pt x="285" y="301"/>
                  </a:cubicBezTo>
                  <a:cubicBezTo>
                    <a:pt x="569" y="552"/>
                    <a:pt x="903" y="752"/>
                    <a:pt x="1237" y="903"/>
                  </a:cubicBezTo>
                  <a:cubicBezTo>
                    <a:pt x="1755" y="1137"/>
                    <a:pt x="2307" y="1254"/>
                    <a:pt x="2875" y="1254"/>
                  </a:cubicBezTo>
                  <a:cubicBezTo>
                    <a:pt x="3209" y="1254"/>
                    <a:pt x="3526" y="1220"/>
                    <a:pt x="3860" y="1137"/>
                  </a:cubicBezTo>
                  <a:cubicBezTo>
                    <a:pt x="4195" y="1053"/>
                    <a:pt x="4529" y="936"/>
                    <a:pt x="4863" y="819"/>
                  </a:cubicBezTo>
                  <a:cubicBezTo>
                    <a:pt x="5431" y="620"/>
                    <a:pt x="6000" y="433"/>
                    <a:pt x="6538" y="433"/>
                  </a:cubicBezTo>
                  <a:cubicBezTo>
                    <a:pt x="6632" y="433"/>
                    <a:pt x="6725" y="439"/>
                    <a:pt x="6818" y="452"/>
                  </a:cubicBezTo>
                  <a:cubicBezTo>
                    <a:pt x="7102" y="485"/>
                    <a:pt x="7386" y="569"/>
                    <a:pt x="7653" y="669"/>
                  </a:cubicBezTo>
                  <a:cubicBezTo>
                    <a:pt x="7904" y="769"/>
                    <a:pt x="8155" y="836"/>
                    <a:pt x="8422" y="886"/>
                  </a:cubicBezTo>
                  <a:cubicBezTo>
                    <a:pt x="8475" y="893"/>
                    <a:pt x="8527" y="896"/>
                    <a:pt x="8580" y="896"/>
                  </a:cubicBezTo>
                  <a:cubicBezTo>
                    <a:pt x="8909" y="896"/>
                    <a:pt x="9227" y="761"/>
                    <a:pt x="9458" y="502"/>
                  </a:cubicBezTo>
                  <a:cubicBezTo>
                    <a:pt x="9525" y="418"/>
                    <a:pt x="9558" y="335"/>
                    <a:pt x="9591" y="218"/>
                  </a:cubicBezTo>
                  <a:cubicBezTo>
                    <a:pt x="9591" y="184"/>
                    <a:pt x="9591" y="151"/>
                    <a:pt x="9591" y="117"/>
                  </a:cubicBezTo>
                  <a:cubicBezTo>
                    <a:pt x="9558" y="251"/>
                    <a:pt x="9508" y="368"/>
                    <a:pt x="9424" y="468"/>
                  </a:cubicBezTo>
                  <a:cubicBezTo>
                    <a:pt x="9197" y="695"/>
                    <a:pt x="8898" y="814"/>
                    <a:pt x="8588" y="814"/>
                  </a:cubicBezTo>
                  <a:cubicBezTo>
                    <a:pt x="8533" y="814"/>
                    <a:pt x="8477" y="810"/>
                    <a:pt x="8422" y="802"/>
                  </a:cubicBezTo>
                  <a:cubicBezTo>
                    <a:pt x="8171" y="752"/>
                    <a:pt x="7921" y="686"/>
                    <a:pt x="7687" y="585"/>
                  </a:cubicBezTo>
                  <a:cubicBezTo>
                    <a:pt x="7419" y="468"/>
                    <a:pt x="7119" y="385"/>
                    <a:pt x="6835" y="335"/>
                  </a:cubicBezTo>
                  <a:cubicBezTo>
                    <a:pt x="6737" y="322"/>
                    <a:pt x="6639" y="316"/>
                    <a:pt x="6540" y="316"/>
                  </a:cubicBezTo>
                  <a:cubicBezTo>
                    <a:pt x="5979" y="316"/>
                    <a:pt x="5398" y="503"/>
                    <a:pt x="4830" y="702"/>
                  </a:cubicBezTo>
                  <a:cubicBezTo>
                    <a:pt x="4479" y="819"/>
                    <a:pt x="4161" y="936"/>
                    <a:pt x="3827" y="1020"/>
                  </a:cubicBezTo>
                  <a:cubicBezTo>
                    <a:pt x="3510" y="1103"/>
                    <a:pt x="3192" y="1153"/>
                    <a:pt x="2875" y="1153"/>
                  </a:cubicBezTo>
                  <a:cubicBezTo>
                    <a:pt x="2323" y="1153"/>
                    <a:pt x="1772" y="1036"/>
                    <a:pt x="1271" y="819"/>
                  </a:cubicBezTo>
                  <a:cubicBezTo>
                    <a:pt x="803" y="619"/>
                    <a:pt x="385" y="3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1" name="Google Shape;2489;p48"/>
            <p:cNvSpPr/>
            <p:nvPr/>
          </p:nvSpPr>
          <p:spPr>
            <a:xfrm>
              <a:off x="1711800" y="2723200"/>
              <a:ext cx="20925" cy="25925"/>
            </a:xfrm>
            <a:custGeom>
              <a:avLst/>
              <a:gdLst/>
              <a:ahLst/>
              <a:cxnLst/>
              <a:rect l="l" t="t" r="r" b="b"/>
              <a:pathLst>
                <a:path w="837" h="1037" extrusionOk="0">
                  <a:moveTo>
                    <a:pt x="1" y="0"/>
                  </a:moveTo>
                  <a:lnTo>
                    <a:pt x="1" y="0"/>
                  </a:lnTo>
                  <a:cubicBezTo>
                    <a:pt x="251" y="368"/>
                    <a:pt x="536" y="702"/>
                    <a:pt x="836" y="1036"/>
                  </a:cubicBezTo>
                  <a:cubicBezTo>
                    <a:pt x="669" y="618"/>
                    <a:pt x="368" y="25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2" name="Google Shape;2490;p48"/>
            <p:cNvSpPr/>
            <p:nvPr/>
          </p:nvSpPr>
          <p:spPr>
            <a:xfrm>
              <a:off x="1852150" y="2711925"/>
              <a:ext cx="23425" cy="25075"/>
            </a:xfrm>
            <a:custGeom>
              <a:avLst/>
              <a:gdLst/>
              <a:ahLst/>
              <a:cxnLst/>
              <a:rect l="l" t="t" r="r" b="b"/>
              <a:pathLst>
                <a:path w="937" h="1003" extrusionOk="0">
                  <a:moveTo>
                    <a:pt x="937" y="0"/>
                  </a:moveTo>
                  <a:lnTo>
                    <a:pt x="937" y="0"/>
                  </a:lnTo>
                  <a:cubicBezTo>
                    <a:pt x="569" y="284"/>
                    <a:pt x="252" y="618"/>
                    <a:pt x="1" y="1003"/>
                  </a:cubicBezTo>
                  <a:cubicBezTo>
                    <a:pt x="369" y="719"/>
                    <a:pt x="686" y="384"/>
                    <a:pt x="9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3" name="Google Shape;2491;p48"/>
            <p:cNvSpPr/>
            <p:nvPr/>
          </p:nvSpPr>
          <p:spPr>
            <a:xfrm>
              <a:off x="1932350" y="2687275"/>
              <a:ext cx="23425" cy="17150"/>
            </a:xfrm>
            <a:custGeom>
              <a:avLst/>
              <a:gdLst/>
              <a:ahLst/>
              <a:cxnLst/>
              <a:rect l="l" t="t" r="r" b="b"/>
              <a:pathLst>
                <a:path w="937" h="686" extrusionOk="0">
                  <a:moveTo>
                    <a:pt x="18" y="0"/>
                  </a:moveTo>
                  <a:cubicBezTo>
                    <a:pt x="1" y="34"/>
                    <a:pt x="185" y="201"/>
                    <a:pt x="435" y="385"/>
                  </a:cubicBezTo>
                  <a:cubicBezTo>
                    <a:pt x="569" y="518"/>
                    <a:pt x="736" y="618"/>
                    <a:pt x="920" y="685"/>
                  </a:cubicBezTo>
                  <a:cubicBezTo>
                    <a:pt x="937" y="652"/>
                    <a:pt x="753" y="485"/>
                    <a:pt x="502" y="301"/>
                  </a:cubicBezTo>
                  <a:cubicBezTo>
                    <a:pt x="369" y="167"/>
                    <a:pt x="201" y="67"/>
                    <a:pt x="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4" name="Google Shape;2492;p48"/>
            <p:cNvSpPr/>
            <p:nvPr/>
          </p:nvSpPr>
          <p:spPr>
            <a:xfrm>
              <a:off x="1591100" y="2686425"/>
              <a:ext cx="9625" cy="24300"/>
            </a:xfrm>
            <a:custGeom>
              <a:avLst/>
              <a:gdLst/>
              <a:ahLst/>
              <a:cxnLst/>
              <a:rect l="l" t="t" r="r" b="b"/>
              <a:pathLst>
                <a:path w="385" h="972" extrusionOk="0">
                  <a:moveTo>
                    <a:pt x="351" y="1"/>
                  </a:moveTo>
                  <a:lnTo>
                    <a:pt x="0" y="970"/>
                  </a:lnTo>
                  <a:cubicBezTo>
                    <a:pt x="1" y="971"/>
                    <a:pt x="2" y="971"/>
                    <a:pt x="3" y="971"/>
                  </a:cubicBezTo>
                  <a:cubicBezTo>
                    <a:pt x="31" y="971"/>
                    <a:pt x="188" y="792"/>
                    <a:pt x="284" y="536"/>
                  </a:cubicBezTo>
                  <a:cubicBezTo>
                    <a:pt x="368" y="368"/>
                    <a:pt x="384" y="185"/>
                    <a:pt x="3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5" name="Google Shape;2493;p48"/>
            <p:cNvSpPr/>
            <p:nvPr/>
          </p:nvSpPr>
          <p:spPr>
            <a:xfrm>
              <a:off x="1717650" y="2918600"/>
              <a:ext cx="19250" cy="24350"/>
            </a:xfrm>
            <a:custGeom>
              <a:avLst/>
              <a:gdLst/>
              <a:ahLst/>
              <a:cxnLst/>
              <a:rect l="l" t="t" r="r" b="b"/>
              <a:pathLst>
                <a:path w="770" h="974" extrusionOk="0">
                  <a:moveTo>
                    <a:pt x="7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84" y="188"/>
                    <a:pt x="201" y="371"/>
                    <a:pt x="335" y="522"/>
                  </a:cubicBezTo>
                  <a:cubicBezTo>
                    <a:pt x="544" y="779"/>
                    <a:pt x="737" y="974"/>
                    <a:pt x="767" y="974"/>
                  </a:cubicBezTo>
                  <a:cubicBezTo>
                    <a:pt x="768" y="974"/>
                    <a:pt x="769" y="974"/>
                    <a:pt x="769" y="973"/>
                  </a:cubicBezTo>
                  <a:cubicBezTo>
                    <a:pt x="686" y="772"/>
                    <a:pt x="569" y="605"/>
                    <a:pt x="435" y="455"/>
                  </a:cubicBezTo>
                  <a:cubicBezTo>
                    <a:pt x="233" y="206"/>
                    <a:pt x="45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6" name="Google Shape;2494;p48"/>
            <p:cNvSpPr/>
            <p:nvPr/>
          </p:nvSpPr>
          <p:spPr>
            <a:xfrm>
              <a:off x="1782825" y="2910750"/>
              <a:ext cx="25075" cy="24250"/>
            </a:xfrm>
            <a:custGeom>
              <a:avLst/>
              <a:gdLst/>
              <a:ahLst/>
              <a:cxnLst/>
              <a:rect l="l" t="t" r="r" b="b"/>
              <a:pathLst>
                <a:path w="1003" h="970" extrusionOk="0">
                  <a:moveTo>
                    <a:pt x="1003" y="0"/>
                  </a:moveTo>
                  <a:cubicBezTo>
                    <a:pt x="619" y="251"/>
                    <a:pt x="268" y="585"/>
                    <a:pt x="0" y="969"/>
                  </a:cubicBezTo>
                  <a:cubicBezTo>
                    <a:pt x="385" y="702"/>
                    <a:pt x="719" y="368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7" name="Google Shape;2495;p48"/>
            <p:cNvSpPr/>
            <p:nvPr/>
          </p:nvSpPr>
          <p:spPr>
            <a:xfrm>
              <a:off x="1869700" y="2915350"/>
              <a:ext cx="25925" cy="18825"/>
            </a:xfrm>
            <a:custGeom>
              <a:avLst/>
              <a:gdLst/>
              <a:ahLst/>
              <a:cxnLst/>
              <a:rect l="l" t="t" r="r" b="b"/>
              <a:pathLst>
                <a:path w="1037" h="753" extrusionOk="0">
                  <a:moveTo>
                    <a:pt x="1" y="0"/>
                  </a:moveTo>
                  <a:cubicBezTo>
                    <a:pt x="301" y="318"/>
                    <a:pt x="652" y="568"/>
                    <a:pt x="1037" y="752"/>
                  </a:cubicBezTo>
                  <a:cubicBezTo>
                    <a:pt x="753" y="435"/>
                    <a:pt x="385" y="18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8" name="Google Shape;2496;p48"/>
            <p:cNvSpPr/>
            <p:nvPr/>
          </p:nvSpPr>
          <p:spPr>
            <a:xfrm>
              <a:off x="1723075" y="2811750"/>
              <a:ext cx="33450" cy="19250"/>
            </a:xfrm>
            <a:custGeom>
              <a:avLst/>
              <a:gdLst/>
              <a:ahLst/>
              <a:cxnLst/>
              <a:rect l="l" t="t" r="r" b="b"/>
              <a:pathLst>
                <a:path w="1338" h="770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853" y="184"/>
                    <a:pt x="402" y="435"/>
                    <a:pt x="1" y="769"/>
                  </a:cubicBezTo>
                  <a:cubicBezTo>
                    <a:pt x="486" y="569"/>
                    <a:pt x="937" y="318"/>
                    <a:pt x="13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9" name="Google Shape;2497;p48"/>
            <p:cNvSpPr/>
            <p:nvPr/>
          </p:nvSpPr>
          <p:spPr>
            <a:xfrm>
              <a:off x="1812475" y="2800025"/>
              <a:ext cx="21750" cy="18425"/>
            </a:xfrm>
            <a:custGeom>
              <a:avLst/>
              <a:gdLst/>
              <a:ahLst/>
              <a:cxnLst/>
              <a:rect l="l" t="t" r="r" b="b"/>
              <a:pathLst>
                <a:path w="870" h="737" extrusionOk="0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118" y="403"/>
                    <a:pt x="452" y="687"/>
                    <a:pt x="853" y="737"/>
                  </a:cubicBezTo>
                  <a:cubicBezTo>
                    <a:pt x="869" y="703"/>
                    <a:pt x="619" y="603"/>
                    <a:pt x="385" y="403"/>
                  </a:cubicBezTo>
                  <a:cubicBezTo>
                    <a:pt x="160" y="209"/>
                    <a:pt x="43" y="1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0" name="Google Shape;2498;p48"/>
            <p:cNvSpPr/>
            <p:nvPr/>
          </p:nvSpPr>
          <p:spPr>
            <a:xfrm>
              <a:off x="1702625" y="2643400"/>
              <a:ext cx="25075" cy="10900"/>
            </a:xfrm>
            <a:custGeom>
              <a:avLst/>
              <a:gdLst/>
              <a:ahLst/>
              <a:cxnLst/>
              <a:rect l="l" t="t" r="r" b="b"/>
              <a:pathLst>
                <a:path w="1003" h="436" extrusionOk="0">
                  <a:moveTo>
                    <a:pt x="986" y="1"/>
                  </a:moveTo>
                  <a:cubicBezTo>
                    <a:pt x="802" y="18"/>
                    <a:pt x="635" y="68"/>
                    <a:pt x="485" y="168"/>
                  </a:cubicBezTo>
                  <a:cubicBezTo>
                    <a:pt x="217" y="285"/>
                    <a:pt x="0" y="402"/>
                    <a:pt x="17" y="435"/>
                  </a:cubicBezTo>
                  <a:cubicBezTo>
                    <a:pt x="201" y="419"/>
                    <a:pt x="368" y="368"/>
                    <a:pt x="535" y="268"/>
                  </a:cubicBezTo>
                  <a:cubicBezTo>
                    <a:pt x="802" y="151"/>
                    <a:pt x="1003" y="18"/>
                    <a:pt x="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1" name="Google Shape;2499;p48"/>
            <p:cNvSpPr/>
            <p:nvPr/>
          </p:nvSpPr>
          <p:spPr>
            <a:xfrm>
              <a:off x="1780325" y="2642575"/>
              <a:ext cx="26750" cy="13800"/>
            </a:xfrm>
            <a:custGeom>
              <a:avLst/>
              <a:gdLst/>
              <a:ahLst/>
              <a:cxnLst/>
              <a:rect l="l" t="t" r="r" b="b"/>
              <a:pathLst>
                <a:path w="1070" h="552" extrusionOk="0">
                  <a:moveTo>
                    <a:pt x="0" y="0"/>
                  </a:moveTo>
                  <a:cubicBezTo>
                    <a:pt x="318" y="251"/>
                    <a:pt x="685" y="435"/>
                    <a:pt x="1069" y="552"/>
                  </a:cubicBezTo>
                  <a:cubicBezTo>
                    <a:pt x="752" y="301"/>
                    <a:pt x="401" y="1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2" name="Google Shape;2500;p48"/>
            <p:cNvSpPr/>
            <p:nvPr/>
          </p:nvSpPr>
          <p:spPr>
            <a:xfrm>
              <a:off x="1847975" y="2633300"/>
              <a:ext cx="26775" cy="3600"/>
            </a:xfrm>
            <a:custGeom>
              <a:avLst/>
              <a:gdLst/>
              <a:ahLst/>
              <a:cxnLst/>
              <a:rect l="l" t="t" r="r" b="b"/>
              <a:pathLst>
                <a:path w="1071" h="144" extrusionOk="0">
                  <a:moveTo>
                    <a:pt x="775" y="1"/>
                  </a:moveTo>
                  <a:cubicBezTo>
                    <a:pt x="508" y="1"/>
                    <a:pt x="245" y="47"/>
                    <a:pt x="1" y="121"/>
                  </a:cubicBezTo>
                  <a:cubicBezTo>
                    <a:pt x="106" y="136"/>
                    <a:pt x="213" y="143"/>
                    <a:pt x="320" y="143"/>
                  </a:cubicBezTo>
                  <a:cubicBezTo>
                    <a:pt x="571" y="143"/>
                    <a:pt x="825" y="102"/>
                    <a:pt x="1070" y="21"/>
                  </a:cubicBezTo>
                  <a:cubicBezTo>
                    <a:pt x="972" y="7"/>
                    <a:pt x="873" y="1"/>
                    <a:pt x="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3" name="Google Shape;2501;p48"/>
            <p:cNvSpPr/>
            <p:nvPr/>
          </p:nvSpPr>
          <p:spPr>
            <a:xfrm>
              <a:off x="1720175" y="3000925"/>
              <a:ext cx="22975" cy="16825"/>
            </a:xfrm>
            <a:custGeom>
              <a:avLst/>
              <a:gdLst/>
              <a:ahLst/>
              <a:cxnLst/>
              <a:rect l="l" t="t" r="r" b="b"/>
              <a:pathLst>
                <a:path w="919" h="673" extrusionOk="0">
                  <a:moveTo>
                    <a:pt x="25" y="1"/>
                  </a:moveTo>
                  <a:cubicBezTo>
                    <a:pt x="22" y="1"/>
                    <a:pt x="19" y="1"/>
                    <a:pt x="17" y="2"/>
                  </a:cubicBezTo>
                  <a:cubicBezTo>
                    <a:pt x="0" y="36"/>
                    <a:pt x="184" y="203"/>
                    <a:pt x="418" y="387"/>
                  </a:cubicBezTo>
                  <a:cubicBezTo>
                    <a:pt x="652" y="559"/>
                    <a:pt x="843" y="672"/>
                    <a:pt x="880" y="672"/>
                  </a:cubicBezTo>
                  <a:cubicBezTo>
                    <a:pt x="883" y="672"/>
                    <a:pt x="885" y="672"/>
                    <a:pt x="886" y="671"/>
                  </a:cubicBezTo>
                  <a:cubicBezTo>
                    <a:pt x="919" y="637"/>
                    <a:pt x="735" y="470"/>
                    <a:pt x="501" y="286"/>
                  </a:cubicBezTo>
                  <a:cubicBezTo>
                    <a:pt x="267" y="114"/>
                    <a:pt x="76" y="1"/>
                    <a:pt x="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4" name="Google Shape;2502;p48"/>
            <p:cNvSpPr/>
            <p:nvPr/>
          </p:nvSpPr>
          <p:spPr>
            <a:xfrm>
              <a:off x="1823750" y="2999725"/>
              <a:ext cx="24675" cy="16725"/>
            </a:xfrm>
            <a:custGeom>
              <a:avLst/>
              <a:gdLst/>
              <a:ahLst/>
              <a:cxnLst/>
              <a:rect l="l" t="t" r="r" b="b"/>
              <a:pathLst>
                <a:path w="987" h="669" extrusionOk="0">
                  <a:moveTo>
                    <a:pt x="970" y="0"/>
                  </a:moveTo>
                  <a:lnTo>
                    <a:pt x="970" y="0"/>
                  </a:lnTo>
                  <a:cubicBezTo>
                    <a:pt x="636" y="234"/>
                    <a:pt x="318" y="451"/>
                    <a:pt x="1" y="669"/>
                  </a:cubicBezTo>
                  <a:cubicBezTo>
                    <a:pt x="201" y="652"/>
                    <a:pt x="385" y="568"/>
                    <a:pt x="552" y="435"/>
                  </a:cubicBezTo>
                  <a:cubicBezTo>
                    <a:pt x="819" y="251"/>
                    <a:pt x="987" y="34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5" name="Google Shape;2503;p48"/>
            <p:cNvSpPr/>
            <p:nvPr/>
          </p:nvSpPr>
          <p:spPr>
            <a:xfrm>
              <a:off x="1891000" y="3008500"/>
              <a:ext cx="25525" cy="12550"/>
            </a:xfrm>
            <a:custGeom>
              <a:avLst/>
              <a:gdLst/>
              <a:ahLst/>
              <a:cxnLst/>
              <a:rect l="l" t="t" r="r" b="b"/>
              <a:pathLst>
                <a:path w="1021" h="502" extrusionOk="0">
                  <a:moveTo>
                    <a:pt x="1" y="0"/>
                  </a:moveTo>
                  <a:lnTo>
                    <a:pt x="1" y="0"/>
                  </a:lnTo>
                  <a:cubicBezTo>
                    <a:pt x="302" y="234"/>
                    <a:pt x="652" y="418"/>
                    <a:pt x="1020" y="501"/>
                  </a:cubicBezTo>
                  <a:cubicBezTo>
                    <a:pt x="719" y="267"/>
                    <a:pt x="385" y="1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86" name="Google Shape;2504;p48"/>
            <p:cNvSpPr/>
            <p:nvPr/>
          </p:nvSpPr>
          <p:spPr>
            <a:xfrm>
              <a:off x="1761100" y="3081600"/>
              <a:ext cx="403525" cy="73525"/>
            </a:xfrm>
            <a:custGeom>
              <a:avLst/>
              <a:gdLst/>
              <a:ahLst/>
              <a:cxnLst/>
              <a:rect l="l" t="t" r="r" b="b"/>
              <a:pathLst>
                <a:path w="16141" h="2941" extrusionOk="0">
                  <a:moveTo>
                    <a:pt x="0" y="0"/>
                  </a:moveTo>
                  <a:cubicBezTo>
                    <a:pt x="51" y="234"/>
                    <a:pt x="134" y="435"/>
                    <a:pt x="251" y="635"/>
                  </a:cubicBezTo>
                  <a:cubicBezTo>
                    <a:pt x="535" y="1203"/>
                    <a:pt x="970" y="1671"/>
                    <a:pt x="1488" y="2022"/>
                  </a:cubicBezTo>
                  <a:cubicBezTo>
                    <a:pt x="2256" y="2557"/>
                    <a:pt x="3158" y="2841"/>
                    <a:pt x="4094" y="2891"/>
                  </a:cubicBezTo>
                  <a:cubicBezTo>
                    <a:pt x="5130" y="2941"/>
                    <a:pt x="6266" y="2941"/>
                    <a:pt x="7469" y="2941"/>
                  </a:cubicBezTo>
                  <a:cubicBezTo>
                    <a:pt x="9875" y="2924"/>
                    <a:pt x="12031" y="2874"/>
                    <a:pt x="13601" y="2824"/>
                  </a:cubicBezTo>
                  <a:cubicBezTo>
                    <a:pt x="14387" y="2790"/>
                    <a:pt x="15021" y="2757"/>
                    <a:pt x="15473" y="2740"/>
                  </a:cubicBezTo>
                  <a:cubicBezTo>
                    <a:pt x="15690" y="2724"/>
                    <a:pt x="15857" y="2707"/>
                    <a:pt x="15974" y="2707"/>
                  </a:cubicBezTo>
                  <a:cubicBezTo>
                    <a:pt x="16024" y="2690"/>
                    <a:pt x="16091" y="2690"/>
                    <a:pt x="16141" y="2673"/>
                  </a:cubicBezTo>
                  <a:lnTo>
                    <a:pt x="15974" y="2673"/>
                  </a:lnTo>
                  <a:lnTo>
                    <a:pt x="15456" y="2690"/>
                  </a:lnTo>
                  <a:lnTo>
                    <a:pt x="13601" y="2740"/>
                  </a:lnTo>
                  <a:cubicBezTo>
                    <a:pt x="12031" y="2757"/>
                    <a:pt x="9875" y="2807"/>
                    <a:pt x="7469" y="2824"/>
                  </a:cubicBezTo>
                  <a:cubicBezTo>
                    <a:pt x="6283" y="2824"/>
                    <a:pt x="5130" y="2824"/>
                    <a:pt x="4094" y="2774"/>
                  </a:cubicBezTo>
                  <a:cubicBezTo>
                    <a:pt x="3175" y="2740"/>
                    <a:pt x="2290" y="2456"/>
                    <a:pt x="1521" y="1955"/>
                  </a:cubicBezTo>
                  <a:cubicBezTo>
                    <a:pt x="1020" y="1621"/>
                    <a:pt x="585" y="1153"/>
                    <a:pt x="285" y="618"/>
                  </a:cubicBezTo>
                  <a:cubicBezTo>
                    <a:pt x="84" y="23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sp>
        <p:nvSpPr>
          <p:cNvPr id="87" name="Google Shape;2505;p48"/>
          <p:cNvSpPr txBox="1">
            <a:spLocks noGrp="1"/>
          </p:cNvSpPr>
          <p:nvPr>
            <p:ph type="title" idx="4294967295"/>
          </p:nvPr>
        </p:nvSpPr>
        <p:spPr>
          <a:xfrm>
            <a:off x="475752" y="4369772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lt1"/>
                </a:solidFill>
                <a:latin typeface="Darker Grotesque" panose="020B0604020202020204" charset="0"/>
              </a:rPr>
              <a:t>2021</a:t>
            </a:r>
            <a:endParaRPr sz="1800" dirty="0">
              <a:solidFill>
                <a:schemeClr val="lt1"/>
              </a:solidFill>
              <a:latin typeface="Darker Grotesque" panose="020B0604020202020204" charset="0"/>
            </a:endParaRPr>
          </a:p>
        </p:txBody>
      </p:sp>
      <p:sp>
        <p:nvSpPr>
          <p:cNvPr id="88" name="Google Shape;2509;p48"/>
          <p:cNvSpPr txBox="1">
            <a:spLocks noGrp="1"/>
          </p:cNvSpPr>
          <p:nvPr>
            <p:ph type="title" idx="4294967295"/>
          </p:nvPr>
        </p:nvSpPr>
        <p:spPr>
          <a:xfrm>
            <a:off x="1399808" y="4369772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lt1"/>
                </a:solidFill>
                <a:latin typeface="Darker Grotesque" panose="020B0604020202020204" charset="0"/>
              </a:rPr>
              <a:t>2022</a:t>
            </a:r>
            <a:endParaRPr sz="1800" dirty="0">
              <a:solidFill>
                <a:schemeClr val="lt1"/>
              </a:solidFill>
              <a:latin typeface="Darker Grotesque" panose="020B0604020202020204" charset="0"/>
            </a:endParaRPr>
          </a:p>
        </p:txBody>
      </p:sp>
      <p:sp>
        <p:nvSpPr>
          <p:cNvPr id="89" name="Google Shape;2510;p48"/>
          <p:cNvSpPr txBox="1">
            <a:spLocks noGrp="1"/>
          </p:cNvSpPr>
          <p:nvPr>
            <p:ph type="title" idx="4294967295"/>
          </p:nvPr>
        </p:nvSpPr>
        <p:spPr>
          <a:xfrm>
            <a:off x="2323865" y="4369772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lt1"/>
                </a:solidFill>
                <a:latin typeface="Darker Grotesque" panose="020B0604020202020204" charset="0"/>
              </a:rPr>
              <a:t>2023</a:t>
            </a:r>
            <a:endParaRPr sz="1800" dirty="0">
              <a:solidFill>
                <a:schemeClr val="lt1"/>
              </a:solidFill>
              <a:latin typeface="Darker Grotesque" panose="020B0604020202020204" charset="0"/>
            </a:endParaRPr>
          </a:p>
        </p:txBody>
      </p:sp>
      <p:sp>
        <p:nvSpPr>
          <p:cNvPr id="90" name="Google Shape;2511;p48"/>
          <p:cNvSpPr txBox="1">
            <a:spLocks noGrp="1"/>
          </p:cNvSpPr>
          <p:nvPr>
            <p:ph type="title" idx="4294967295"/>
          </p:nvPr>
        </p:nvSpPr>
        <p:spPr>
          <a:xfrm>
            <a:off x="3247921" y="4369772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lt1"/>
                </a:solidFill>
                <a:latin typeface="Darker Grotesque" panose="020B0604020202020204" charset="0"/>
              </a:rPr>
              <a:t>2024</a:t>
            </a:r>
            <a:endParaRPr sz="1800" dirty="0">
              <a:solidFill>
                <a:schemeClr val="lt1"/>
              </a:solidFill>
              <a:latin typeface="Darker Grotesque" panose="020B0604020202020204" charset="0"/>
            </a:endParaRPr>
          </a:p>
        </p:txBody>
      </p:sp>
      <p:sp>
        <p:nvSpPr>
          <p:cNvPr id="91" name="Google Shape;2512;p48"/>
          <p:cNvSpPr txBox="1">
            <a:spLocks noGrp="1"/>
          </p:cNvSpPr>
          <p:nvPr>
            <p:ph type="title" idx="4294967295"/>
          </p:nvPr>
        </p:nvSpPr>
        <p:spPr>
          <a:xfrm>
            <a:off x="4171977" y="4369772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lt1"/>
                </a:solidFill>
                <a:latin typeface="Darker Grotesque" panose="020B0604020202020204" charset="0"/>
              </a:rPr>
              <a:t>2025</a:t>
            </a:r>
            <a:endParaRPr sz="1800" dirty="0">
              <a:solidFill>
                <a:schemeClr val="lt1"/>
              </a:solidFill>
              <a:latin typeface="Darker Grotesque" panose="020B0604020202020204" charset="0"/>
            </a:endParaRPr>
          </a:p>
        </p:txBody>
      </p:sp>
      <p:grpSp>
        <p:nvGrpSpPr>
          <p:cNvPr id="92" name="组合 22"/>
          <p:cNvGrpSpPr/>
          <p:nvPr/>
        </p:nvGrpSpPr>
        <p:grpSpPr>
          <a:xfrm>
            <a:off x="-3610" y="757411"/>
            <a:ext cx="1162168" cy="141484"/>
            <a:chOff x="12" y="410"/>
            <a:chExt cx="2566" cy="680"/>
          </a:xfrm>
        </p:grpSpPr>
        <p:sp>
          <p:nvSpPr>
            <p:cNvPr id="93" name="矩形 18"/>
            <p:cNvSpPr/>
            <p:nvPr/>
          </p:nvSpPr>
          <p:spPr>
            <a:xfrm>
              <a:off x="2111" y="410"/>
              <a:ext cx="115" cy="68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latin typeface="Darker Grotesque" panose="020B0604020202020204" charset="0"/>
                <a:ea typeface="造字工房悦黑体验版常规体" pitchFamily="50" charset="-122"/>
              </a:endParaRPr>
            </a:p>
          </p:txBody>
        </p:sp>
        <p:sp>
          <p:nvSpPr>
            <p:cNvPr id="94" name="矩形 19"/>
            <p:cNvSpPr/>
            <p:nvPr/>
          </p:nvSpPr>
          <p:spPr>
            <a:xfrm>
              <a:off x="2478" y="735"/>
              <a:ext cx="100" cy="355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latin typeface="Darker Grotesque" panose="020B0604020202020204" charset="0"/>
                <a:ea typeface="造字工房悦黑体验版常规体" pitchFamily="50" charset="-122"/>
              </a:endParaRPr>
            </a:p>
          </p:txBody>
        </p:sp>
        <p:sp>
          <p:nvSpPr>
            <p:cNvPr id="95" name="矩形 20"/>
            <p:cNvSpPr/>
            <p:nvPr/>
          </p:nvSpPr>
          <p:spPr>
            <a:xfrm>
              <a:off x="12" y="410"/>
              <a:ext cx="2003" cy="6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latin typeface="Darker Grotesque" panose="020B0604020202020204" charset="0"/>
                <a:ea typeface="造字工房悦黑体验版常规体" pitchFamily="50" charset="-122"/>
              </a:endParaRPr>
            </a:p>
          </p:txBody>
        </p:sp>
        <p:sp>
          <p:nvSpPr>
            <p:cNvPr id="96" name="矩形 21"/>
            <p:cNvSpPr/>
            <p:nvPr/>
          </p:nvSpPr>
          <p:spPr>
            <a:xfrm>
              <a:off x="2312" y="576"/>
              <a:ext cx="120" cy="5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dirty="0">
                <a:latin typeface="Darker Grotesque" panose="020B0604020202020204" charset="0"/>
                <a:ea typeface="造字工房悦黑体验版常规体" pitchFamily="50" charset="-122"/>
              </a:endParaRPr>
            </a:p>
          </p:txBody>
        </p:sp>
      </p:grpSp>
      <p:sp>
        <p:nvSpPr>
          <p:cNvPr id="97" name="Google Shape;1262;p36"/>
          <p:cNvSpPr txBox="1">
            <a:spLocks/>
          </p:cNvSpPr>
          <p:nvPr/>
        </p:nvSpPr>
        <p:spPr>
          <a:xfrm>
            <a:off x="1577300" y="516803"/>
            <a:ext cx="5118393" cy="43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/>
            <a:r>
              <a:rPr lang="en-US" sz="2800" dirty="0" smtClean="0">
                <a:latin typeface="Orbitron Regular" panose="020B0604020202020204" charset="0"/>
              </a:rPr>
              <a:t>06. 2- </a:t>
            </a:r>
            <a:r>
              <a:rPr lang="en-US" sz="2800" dirty="0">
                <a:latin typeface="Orbitron Regular" panose="020B0604020202020204" charset="0"/>
              </a:rPr>
              <a:t>Development</a:t>
            </a:r>
          </a:p>
        </p:txBody>
      </p:sp>
      <p:grpSp>
        <p:nvGrpSpPr>
          <p:cNvPr id="98" name="Google Shape;2375;p47"/>
          <p:cNvGrpSpPr/>
          <p:nvPr/>
        </p:nvGrpSpPr>
        <p:grpSpPr>
          <a:xfrm>
            <a:off x="5531534" y="2148362"/>
            <a:ext cx="454793" cy="452411"/>
            <a:chOff x="3111700" y="2161850"/>
            <a:chExt cx="526625" cy="524900"/>
          </a:xfrm>
        </p:grpSpPr>
        <p:sp>
          <p:nvSpPr>
            <p:cNvPr id="99" name="Google Shape;2376;p47"/>
            <p:cNvSpPr/>
            <p:nvPr/>
          </p:nvSpPr>
          <p:spPr>
            <a:xfrm>
              <a:off x="3111700" y="2198025"/>
              <a:ext cx="488325" cy="488725"/>
            </a:xfrm>
            <a:custGeom>
              <a:avLst/>
              <a:gdLst/>
              <a:ahLst/>
              <a:cxnLst/>
              <a:rect l="l" t="t" r="r" b="b"/>
              <a:pathLst>
                <a:path w="19533" h="19549" extrusionOk="0">
                  <a:moveTo>
                    <a:pt x="1" y="1"/>
                  </a:moveTo>
                  <a:lnTo>
                    <a:pt x="1" y="19548"/>
                  </a:lnTo>
                  <a:lnTo>
                    <a:pt x="19532" y="19548"/>
                  </a:lnTo>
                  <a:lnTo>
                    <a:pt x="19532" y="2055"/>
                  </a:lnTo>
                  <a:lnTo>
                    <a:pt x="8756" y="12848"/>
                  </a:lnTo>
                  <a:lnTo>
                    <a:pt x="5935" y="13614"/>
                  </a:lnTo>
                  <a:lnTo>
                    <a:pt x="5935" y="13614"/>
                  </a:lnTo>
                  <a:lnTo>
                    <a:pt x="6702" y="10793"/>
                  </a:lnTo>
                  <a:lnTo>
                    <a:pt x="1749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0" name="Google Shape;2377;p47"/>
            <p:cNvSpPr/>
            <p:nvPr/>
          </p:nvSpPr>
          <p:spPr>
            <a:xfrm>
              <a:off x="3264950" y="2468250"/>
              <a:ext cx="65250" cy="65250"/>
            </a:xfrm>
            <a:custGeom>
              <a:avLst/>
              <a:gdLst/>
              <a:ahLst/>
              <a:cxnLst/>
              <a:rect l="l" t="t" r="r" b="b"/>
              <a:pathLst>
                <a:path w="2610" h="2610" extrusionOk="0">
                  <a:moveTo>
                    <a:pt x="572" y="1"/>
                  </a:moveTo>
                  <a:lnTo>
                    <a:pt x="1" y="2104"/>
                  </a:lnTo>
                  <a:lnTo>
                    <a:pt x="1" y="2104"/>
                  </a:lnTo>
                  <a:lnTo>
                    <a:pt x="131" y="1973"/>
                  </a:lnTo>
                  <a:cubicBezTo>
                    <a:pt x="205" y="1900"/>
                    <a:pt x="298" y="1863"/>
                    <a:pt x="390" y="1863"/>
                  </a:cubicBezTo>
                  <a:cubicBezTo>
                    <a:pt x="482" y="1863"/>
                    <a:pt x="572" y="1900"/>
                    <a:pt x="637" y="1973"/>
                  </a:cubicBezTo>
                  <a:cubicBezTo>
                    <a:pt x="783" y="2120"/>
                    <a:pt x="783" y="2348"/>
                    <a:pt x="637" y="2479"/>
                  </a:cubicBezTo>
                  <a:lnTo>
                    <a:pt x="506" y="2609"/>
                  </a:lnTo>
                  <a:lnTo>
                    <a:pt x="2609" y="2039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1" name="Google Shape;2378;p47"/>
            <p:cNvSpPr/>
            <p:nvPr/>
          </p:nvSpPr>
          <p:spPr>
            <a:xfrm>
              <a:off x="3260075" y="2514900"/>
              <a:ext cx="27075" cy="23475"/>
            </a:xfrm>
            <a:custGeom>
              <a:avLst/>
              <a:gdLst/>
              <a:ahLst/>
              <a:cxnLst/>
              <a:rect l="l" t="t" r="r" b="b"/>
              <a:pathLst>
                <a:path w="1083" h="939" extrusionOk="0">
                  <a:moveTo>
                    <a:pt x="576" y="0"/>
                  </a:moveTo>
                  <a:cubicBezTo>
                    <a:pt x="493" y="0"/>
                    <a:pt x="406" y="32"/>
                    <a:pt x="326" y="107"/>
                  </a:cubicBezTo>
                  <a:lnTo>
                    <a:pt x="196" y="238"/>
                  </a:lnTo>
                  <a:lnTo>
                    <a:pt x="0" y="939"/>
                  </a:lnTo>
                  <a:lnTo>
                    <a:pt x="701" y="743"/>
                  </a:lnTo>
                  <a:lnTo>
                    <a:pt x="832" y="613"/>
                  </a:lnTo>
                  <a:cubicBezTo>
                    <a:pt x="1082" y="350"/>
                    <a:pt x="852" y="0"/>
                    <a:pt x="576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2" name="Google Shape;2379;p47"/>
            <p:cNvSpPr/>
            <p:nvPr/>
          </p:nvSpPr>
          <p:spPr>
            <a:xfrm>
              <a:off x="3279225" y="2224925"/>
              <a:ext cx="294300" cy="294300"/>
            </a:xfrm>
            <a:custGeom>
              <a:avLst/>
              <a:gdLst/>
              <a:ahLst/>
              <a:cxnLst/>
              <a:rect l="l" t="t" r="r" b="b"/>
              <a:pathLst>
                <a:path w="11772" h="11772" extrusionOk="0">
                  <a:moveTo>
                    <a:pt x="9734" y="1"/>
                  </a:moveTo>
                  <a:lnTo>
                    <a:pt x="1" y="9717"/>
                  </a:lnTo>
                  <a:lnTo>
                    <a:pt x="1" y="9734"/>
                  </a:lnTo>
                  <a:lnTo>
                    <a:pt x="2038" y="11772"/>
                  </a:lnTo>
                  <a:lnTo>
                    <a:pt x="2055" y="11772"/>
                  </a:lnTo>
                  <a:lnTo>
                    <a:pt x="11772" y="2039"/>
                  </a:lnTo>
                  <a:lnTo>
                    <a:pt x="973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3" name="Google Shape;2380;p47"/>
            <p:cNvSpPr/>
            <p:nvPr/>
          </p:nvSpPr>
          <p:spPr>
            <a:xfrm>
              <a:off x="3547825" y="2161850"/>
              <a:ext cx="90500" cy="88775"/>
            </a:xfrm>
            <a:custGeom>
              <a:avLst/>
              <a:gdLst/>
              <a:ahLst/>
              <a:cxnLst/>
              <a:rect l="l" t="t" r="r" b="b"/>
              <a:pathLst>
                <a:path w="3620" h="3551" extrusionOk="0">
                  <a:moveTo>
                    <a:pt x="1794" y="1"/>
                  </a:moveTo>
                  <a:cubicBezTo>
                    <a:pt x="1610" y="1"/>
                    <a:pt x="1427" y="70"/>
                    <a:pt x="1288" y="209"/>
                  </a:cubicBezTo>
                  <a:lnTo>
                    <a:pt x="0" y="1497"/>
                  </a:lnTo>
                  <a:lnTo>
                    <a:pt x="2055" y="3551"/>
                  </a:lnTo>
                  <a:lnTo>
                    <a:pt x="3343" y="2263"/>
                  </a:lnTo>
                  <a:cubicBezTo>
                    <a:pt x="3620" y="1986"/>
                    <a:pt x="3620" y="1529"/>
                    <a:pt x="3343" y="1252"/>
                  </a:cubicBezTo>
                  <a:lnTo>
                    <a:pt x="2299" y="209"/>
                  </a:lnTo>
                  <a:cubicBezTo>
                    <a:pt x="2161" y="70"/>
                    <a:pt x="1977" y="1"/>
                    <a:pt x="1794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4" name="Google Shape;2381;p47"/>
            <p:cNvSpPr/>
            <p:nvPr/>
          </p:nvSpPr>
          <p:spPr>
            <a:xfrm>
              <a:off x="3522550" y="2199250"/>
              <a:ext cx="25300" cy="25700"/>
            </a:xfrm>
            <a:custGeom>
              <a:avLst/>
              <a:gdLst/>
              <a:ahLst/>
              <a:cxnLst/>
              <a:rect l="l" t="t" r="r" b="b"/>
              <a:pathLst>
                <a:path w="1012" h="1028" extrusionOk="0">
                  <a:moveTo>
                    <a:pt x="1" y="1028"/>
                  </a:moveTo>
                  <a:lnTo>
                    <a:pt x="1011" y="1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7E6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05" name="Google Shape;2382;p47"/>
            <p:cNvSpPr/>
            <p:nvPr/>
          </p:nvSpPr>
          <p:spPr>
            <a:xfrm>
              <a:off x="3522550" y="2199250"/>
              <a:ext cx="76650" cy="76650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011" y="1"/>
                  </a:moveTo>
                  <a:lnTo>
                    <a:pt x="1" y="1028"/>
                  </a:lnTo>
                  <a:lnTo>
                    <a:pt x="2039" y="3066"/>
                  </a:lnTo>
                  <a:lnTo>
                    <a:pt x="3066" y="2055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sp>
        <p:nvSpPr>
          <p:cNvPr id="106" name="Google Shape;2513;p48"/>
          <p:cNvSpPr txBox="1">
            <a:spLocks/>
          </p:cNvSpPr>
          <p:nvPr/>
        </p:nvSpPr>
        <p:spPr>
          <a:xfrm>
            <a:off x="6008154" y="2185650"/>
            <a:ext cx="2491739" cy="55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Darker Grotesque" panose="020B0604020202020204" charset="0"/>
                <a:ea typeface="Lilita One"/>
                <a:cs typeface="Lilita One"/>
                <a:sym typeface="Lilita One"/>
              </a:rPr>
              <a:t>Overcome errors in the system</a:t>
            </a:r>
            <a:endParaRPr lang="en" sz="1800" dirty="0">
              <a:solidFill>
                <a:schemeClr val="dk1"/>
              </a:solidFill>
              <a:latin typeface="Darker Grotesque" panose="020B0604020202020204" charset="0"/>
              <a:ea typeface="Lilita One"/>
              <a:cs typeface="Lilita One"/>
              <a:sym typeface="Lilita One"/>
            </a:endParaRPr>
          </a:p>
        </p:txBody>
      </p:sp>
      <p:sp>
        <p:nvSpPr>
          <p:cNvPr id="107" name="Google Shape;2513;p48"/>
          <p:cNvSpPr txBox="1">
            <a:spLocks/>
          </p:cNvSpPr>
          <p:nvPr/>
        </p:nvSpPr>
        <p:spPr>
          <a:xfrm>
            <a:off x="5848452" y="3009533"/>
            <a:ext cx="2491739" cy="55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Darker Grotesque" panose="020B0604020202020204" charset="0"/>
                <a:ea typeface="Lilita One"/>
                <a:cs typeface="Lilita One"/>
                <a:sym typeface="Lilita One"/>
              </a:rPr>
              <a:t>Expanded system</a:t>
            </a:r>
            <a:endParaRPr lang="en" sz="1800" dirty="0">
              <a:solidFill>
                <a:schemeClr val="dk1"/>
              </a:solidFill>
              <a:latin typeface="Darker Grotesque" panose="020B0604020202020204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108" name="Google Shape;2383;p47"/>
          <p:cNvGrpSpPr/>
          <p:nvPr/>
        </p:nvGrpSpPr>
        <p:grpSpPr>
          <a:xfrm>
            <a:off x="5536029" y="3050586"/>
            <a:ext cx="450298" cy="434570"/>
            <a:chOff x="3937075" y="2182550"/>
            <a:chExt cx="469550" cy="504200"/>
          </a:xfrm>
        </p:grpSpPr>
        <p:sp>
          <p:nvSpPr>
            <p:cNvPr id="109" name="Google Shape;2384;p47"/>
            <p:cNvSpPr/>
            <p:nvPr/>
          </p:nvSpPr>
          <p:spPr>
            <a:xfrm>
              <a:off x="3937075" y="2217200"/>
              <a:ext cx="469550" cy="95800"/>
            </a:xfrm>
            <a:custGeom>
              <a:avLst/>
              <a:gdLst/>
              <a:ahLst/>
              <a:cxnLst/>
              <a:rect l="l" t="t" r="r" b="b"/>
              <a:pathLst>
                <a:path w="18782" h="3832" extrusionOk="0">
                  <a:moveTo>
                    <a:pt x="0" y="0"/>
                  </a:moveTo>
                  <a:lnTo>
                    <a:pt x="0" y="3831"/>
                  </a:lnTo>
                  <a:lnTo>
                    <a:pt x="18782" y="3831"/>
                  </a:lnTo>
                  <a:lnTo>
                    <a:pt x="18782" y="0"/>
                  </a:lnTo>
                  <a:lnTo>
                    <a:pt x="15994" y="0"/>
                  </a:lnTo>
                  <a:lnTo>
                    <a:pt x="15994" y="1386"/>
                  </a:lnTo>
                  <a:lnTo>
                    <a:pt x="13565" y="1386"/>
                  </a:lnTo>
                  <a:lnTo>
                    <a:pt x="13565" y="0"/>
                  </a:lnTo>
                  <a:lnTo>
                    <a:pt x="5217" y="0"/>
                  </a:lnTo>
                  <a:lnTo>
                    <a:pt x="5217" y="1386"/>
                  </a:lnTo>
                  <a:lnTo>
                    <a:pt x="2772" y="1386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0" name="Google Shape;2385;p47"/>
            <p:cNvSpPr/>
            <p:nvPr/>
          </p:nvSpPr>
          <p:spPr>
            <a:xfrm>
              <a:off x="3937075" y="2312975"/>
              <a:ext cx="469550" cy="373775"/>
            </a:xfrm>
            <a:custGeom>
              <a:avLst/>
              <a:gdLst/>
              <a:ahLst/>
              <a:cxnLst/>
              <a:rect l="l" t="t" r="r" b="b"/>
              <a:pathLst>
                <a:path w="18782" h="14951" extrusionOk="0">
                  <a:moveTo>
                    <a:pt x="0" y="0"/>
                  </a:moveTo>
                  <a:lnTo>
                    <a:pt x="0" y="14950"/>
                  </a:lnTo>
                  <a:lnTo>
                    <a:pt x="18782" y="14950"/>
                  </a:lnTo>
                  <a:lnTo>
                    <a:pt x="18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1" name="Google Shape;2386;p47"/>
            <p:cNvSpPr/>
            <p:nvPr/>
          </p:nvSpPr>
          <p:spPr>
            <a:xfrm>
              <a:off x="4006350" y="2373700"/>
              <a:ext cx="330575" cy="252325"/>
            </a:xfrm>
            <a:custGeom>
              <a:avLst/>
              <a:gdLst/>
              <a:ahLst/>
              <a:cxnLst/>
              <a:rect l="l" t="t" r="r" b="b"/>
              <a:pathLst>
                <a:path w="13223" h="10093" extrusionOk="0">
                  <a:moveTo>
                    <a:pt x="3131" y="701"/>
                  </a:moveTo>
                  <a:lnTo>
                    <a:pt x="3131" y="3131"/>
                  </a:lnTo>
                  <a:lnTo>
                    <a:pt x="702" y="3131"/>
                  </a:lnTo>
                  <a:lnTo>
                    <a:pt x="702" y="701"/>
                  </a:lnTo>
                  <a:close/>
                  <a:moveTo>
                    <a:pt x="6261" y="701"/>
                  </a:moveTo>
                  <a:lnTo>
                    <a:pt x="6261" y="3131"/>
                  </a:lnTo>
                  <a:lnTo>
                    <a:pt x="3832" y="3131"/>
                  </a:lnTo>
                  <a:lnTo>
                    <a:pt x="3832" y="701"/>
                  </a:lnTo>
                  <a:close/>
                  <a:moveTo>
                    <a:pt x="9408" y="701"/>
                  </a:moveTo>
                  <a:lnTo>
                    <a:pt x="9408" y="3131"/>
                  </a:lnTo>
                  <a:lnTo>
                    <a:pt x="6962" y="3131"/>
                  </a:lnTo>
                  <a:lnTo>
                    <a:pt x="6962" y="701"/>
                  </a:lnTo>
                  <a:close/>
                  <a:moveTo>
                    <a:pt x="12538" y="701"/>
                  </a:moveTo>
                  <a:lnTo>
                    <a:pt x="12538" y="3131"/>
                  </a:lnTo>
                  <a:lnTo>
                    <a:pt x="10093" y="3131"/>
                  </a:lnTo>
                  <a:lnTo>
                    <a:pt x="10093" y="701"/>
                  </a:lnTo>
                  <a:close/>
                  <a:moveTo>
                    <a:pt x="3131" y="3832"/>
                  </a:moveTo>
                  <a:lnTo>
                    <a:pt x="3131" y="6261"/>
                  </a:lnTo>
                  <a:lnTo>
                    <a:pt x="702" y="6261"/>
                  </a:lnTo>
                  <a:lnTo>
                    <a:pt x="702" y="3832"/>
                  </a:lnTo>
                  <a:close/>
                  <a:moveTo>
                    <a:pt x="6261" y="3832"/>
                  </a:moveTo>
                  <a:lnTo>
                    <a:pt x="6261" y="6261"/>
                  </a:lnTo>
                  <a:lnTo>
                    <a:pt x="3832" y="6261"/>
                  </a:lnTo>
                  <a:lnTo>
                    <a:pt x="3832" y="3832"/>
                  </a:lnTo>
                  <a:close/>
                  <a:moveTo>
                    <a:pt x="9408" y="3832"/>
                  </a:moveTo>
                  <a:lnTo>
                    <a:pt x="9408" y="6261"/>
                  </a:lnTo>
                  <a:lnTo>
                    <a:pt x="6962" y="6261"/>
                  </a:lnTo>
                  <a:lnTo>
                    <a:pt x="6962" y="3832"/>
                  </a:lnTo>
                  <a:close/>
                  <a:moveTo>
                    <a:pt x="12538" y="3832"/>
                  </a:moveTo>
                  <a:lnTo>
                    <a:pt x="12538" y="6261"/>
                  </a:lnTo>
                  <a:lnTo>
                    <a:pt x="10093" y="6261"/>
                  </a:lnTo>
                  <a:lnTo>
                    <a:pt x="10093" y="3832"/>
                  </a:lnTo>
                  <a:close/>
                  <a:moveTo>
                    <a:pt x="3131" y="6962"/>
                  </a:moveTo>
                  <a:lnTo>
                    <a:pt x="3131" y="9391"/>
                  </a:lnTo>
                  <a:lnTo>
                    <a:pt x="702" y="9391"/>
                  </a:lnTo>
                  <a:lnTo>
                    <a:pt x="702" y="6962"/>
                  </a:lnTo>
                  <a:close/>
                  <a:moveTo>
                    <a:pt x="6261" y="6962"/>
                  </a:moveTo>
                  <a:lnTo>
                    <a:pt x="6261" y="9391"/>
                  </a:lnTo>
                  <a:lnTo>
                    <a:pt x="3832" y="9391"/>
                  </a:lnTo>
                  <a:lnTo>
                    <a:pt x="3832" y="6962"/>
                  </a:lnTo>
                  <a:close/>
                  <a:moveTo>
                    <a:pt x="9408" y="6962"/>
                  </a:moveTo>
                  <a:lnTo>
                    <a:pt x="9408" y="9391"/>
                  </a:lnTo>
                  <a:lnTo>
                    <a:pt x="6962" y="9391"/>
                  </a:lnTo>
                  <a:lnTo>
                    <a:pt x="6962" y="6962"/>
                  </a:lnTo>
                  <a:close/>
                  <a:moveTo>
                    <a:pt x="12538" y="6962"/>
                  </a:moveTo>
                  <a:lnTo>
                    <a:pt x="12538" y="9391"/>
                  </a:lnTo>
                  <a:lnTo>
                    <a:pt x="10093" y="9391"/>
                  </a:lnTo>
                  <a:lnTo>
                    <a:pt x="10093" y="6962"/>
                  </a:lnTo>
                  <a:close/>
                  <a:moveTo>
                    <a:pt x="1" y="0"/>
                  </a:moveTo>
                  <a:lnTo>
                    <a:pt x="1" y="10092"/>
                  </a:lnTo>
                  <a:lnTo>
                    <a:pt x="13223" y="10092"/>
                  </a:lnTo>
                  <a:lnTo>
                    <a:pt x="13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2" name="Google Shape;2387;p47"/>
            <p:cNvSpPr/>
            <p:nvPr/>
          </p:nvSpPr>
          <p:spPr>
            <a:xfrm>
              <a:off x="4006350" y="2182550"/>
              <a:ext cx="61175" cy="69300"/>
            </a:xfrm>
            <a:custGeom>
              <a:avLst/>
              <a:gdLst/>
              <a:ahLst/>
              <a:cxnLst/>
              <a:rect l="l" t="t" r="r" b="b"/>
              <a:pathLst>
                <a:path w="2447" h="2772" extrusionOk="0">
                  <a:moveTo>
                    <a:pt x="1" y="0"/>
                  </a:moveTo>
                  <a:lnTo>
                    <a:pt x="1" y="2772"/>
                  </a:lnTo>
                  <a:lnTo>
                    <a:pt x="2446" y="2772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3" name="Google Shape;2388;p47"/>
            <p:cNvSpPr/>
            <p:nvPr/>
          </p:nvSpPr>
          <p:spPr>
            <a:xfrm>
              <a:off x="4276175" y="2182550"/>
              <a:ext cx="60750" cy="69300"/>
            </a:xfrm>
            <a:custGeom>
              <a:avLst/>
              <a:gdLst/>
              <a:ahLst/>
              <a:cxnLst/>
              <a:rect l="l" t="t" r="r" b="b"/>
              <a:pathLst>
                <a:path w="2430" h="2772" extrusionOk="0">
                  <a:moveTo>
                    <a:pt x="1" y="0"/>
                  </a:moveTo>
                  <a:lnTo>
                    <a:pt x="1" y="2772"/>
                  </a:lnTo>
                  <a:lnTo>
                    <a:pt x="2430" y="2772"/>
                  </a:lnTo>
                  <a:lnTo>
                    <a:pt x="2430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4" name="Google Shape;2389;p47"/>
            <p:cNvSpPr/>
            <p:nvPr/>
          </p:nvSpPr>
          <p:spPr>
            <a:xfrm>
              <a:off x="4180400" y="2469475"/>
              <a:ext cx="61150" cy="60750"/>
            </a:xfrm>
            <a:custGeom>
              <a:avLst/>
              <a:gdLst/>
              <a:ahLst/>
              <a:cxnLst/>
              <a:rect l="l" t="t" r="r" b="b"/>
              <a:pathLst>
                <a:path w="2446" h="2430" extrusionOk="0">
                  <a:moveTo>
                    <a:pt x="0" y="1"/>
                  </a:moveTo>
                  <a:lnTo>
                    <a:pt x="0" y="2430"/>
                  </a:lnTo>
                  <a:lnTo>
                    <a:pt x="2446" y="2430"/>
                  </a:lnTo>
                  <a:lnTo>
                    <a:pt x="244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grpSp>
        <p:nvGrpSpPr>
          <p:cNvPr id="115" name="Google Shape;2405;p47"/>
          <p:cNvGrpSpPr/>
          <p:nvPr/>
        </p:nvGrpSpPr>
        <p:grpSpPr>
          <a:xfrm>
            <a:off x="5588219" y="3826758"/>
            <a:ext cx="398108" cy="443771"/>
            <a:chOff x="7437000" y="2161950"/>
            <a:chExt cx="470800" cy="524800"/>
          </a:xfrm>
        </p:grpSpPr>
        <p:sp>
          <p:nvSpPr>
            <p:cNvPr id="116" name="Google Shape;2406;p47"/>
            <p:cNvSpPr/>
            <p:nvPr/>
          </p:nvSpPr>
          <p:spPr>
            <a:xfrm>
              <a:off x="7437000" y="2207000"/>
              <a:ext cx="470800" cy="479750"/>
            </a:xfrm>
            <a:custGeom>
              <a:avLst/>
              <a:gdLst/>
              <a:ahLst/>
              <a:cxnLst/>
              <a:rect l="l" t="t" r="r" b="b"/>
              <a:pathLst>
                <a:path w="18832" h="19190" extrusionOk="0">
                  <a:moveTo>
                    <a:pt x="1" y="0"/>
                  </a:moveTo>
                  <a:lnTo>
                    <a:pt x="1" y="19189"/>
                  </a:lnTo>
                  <a:lnTo>
                    <a:pt x="18831" y="19189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7" name="Google Shape;2407;p47"/>
            <p:cNvSpPr/>
            <p:nvPr/>
          </p:nvSpPr>
          <p:spPr>
            <a:xfrm>
              <a:off x="7726800" y="2162175"/>
              <a:ext cx="72175" cy="90100"/>
            </a:xfrm>
            <a:custGeom>
              <a:avLst/>
              <a:gdLst/>
              <a:ahLst/>
              <a:cxnLst/>
              <a:rect l="l" t="t" r="r" b="b"/>
              <a:pathLst>
                <a:path w="2887" h="3604" extrusionOk="0">
                  <a:moveTo>
                    <a:pt x="1076" y="0"/>
                  </a:moveTo>
                  <a:cubicBezTo>
                    <a:pt x="685" y="0"/>
                    <a:pt x="310" y="131"/>
                    <a:pt x="0" y="359"/>
                  </a:cubicBezTo>
                  <a:cubicBezTo>
                    <a:pt x="180" y="505"/>
                    <a:pt x="343" y="701"/>
                    <a:pt x="473" y="897"/>
                  </a:cubicBezTo>
                  <a:cubicBezTo>
                    <a:pt x="661" y="770"/>
                    <a:pt x="870" y="711"/>
                    <a:pt x="1077" y="711"/>
                  </a:cubicBezTo>
                  <a:cubicBezTo>
                    <a:pt x="1534" y="711"/>
                    <a:pt x="1974" y="1001"/>
                    <a:pt x="2120" y="1484"/>
                  </a:cubicBezTo>
                  <a:cubicBezTo>
                    <a:pt x="2332" y="2185"/>
                    <a:pt x="1810" y="2886"/>
                    <a:pt x="1076" y="2886"/>
                  </a:cubicBezTo>
                  <a:cubicBezTo>
                    <a:pt x="604" y="2886"/>
                    <a:pt x="604" y="3603"/>
                    <a:pt x="1076" y="3603"/>
                  </a:cubicBezTo>
                  <a:cubicBezTo>
                    <a:pt x="2071" y="3603"/>
                    <a:pt x="2886" y="2804"/>
                    <a:pt x="2886" y="1793"/>
                  </a:cubicBezTo>
                  <a:cubicBezTo>
                    <a:pt x="2886" y="799"/>
                    <a:pt x="2071" y="0"/>
                    <a:pt x="1076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8" name="Google Shape;2408;p47"/>
            <p:cNvSpPr/>
            <p:nvPr/>
          </p:nvSpPr>
          <p:spPr>
            <a:xfrm>
              <a:off x="7672175" y="2161950"/>
              <a:ext cx="72575" cy="90325"/>
            </a:xfrm>
            <a:custGeom>
              <a:avLst/>
              <a:gdLst/>
              <a:ahLst/>
              <a:cxnLst/>
              <a:rect l="l" t="t" r="r" b="b"/>
              <a:pathLst>
                <a:path w="2903" h="3613" extrusionOk="0">
                  <a:moveTo>
                    <a:pt x="1093" y="1"/>
                  </a:moveTo>
                  <a:cubicBezTo>
                    <a:pt x="710" y="1"/>
                    <a:pt x="327" y="123"/>
                    <a:pt x="1" y="368"/>
                  </a:cubicBezTo>
                  <a:cubicBezTo>
                    <a:pt x="196" y="514"/>
                    <a:pt x="359" y="710"/>
                    <a:pt x="490" y="906"/>
                  </a:cubicBezTo>
                  <a:cubicBezTo>
                    <a:pt x="677" y="779"/>
                    <a:pt x="886" y="720"/>
                    <a:pt x="1090" y="720"/>
                  </a:cubicBezTo>
                  <a:cubicBezTo>
                    <a:pt x="1543" y="720"/>
                    <a:pt x="1979" y="1010"/>
                    <a:pt x="2137" y="1493"/>
                  </a:cubicBezTo>
                  <a:cubicBezTo>
                    <a:pt x="2348" y="2194"/>
                    <a:pt x="1827" y="2895"/>
                    <a:pt x="1093" y="2895"/>
                  </a:cubicBezTo>
                  <a:cubicBezTo>
                    <a:pt x="604" y="2895"/>
                    <a:pt x="604" y="3612"/>
                    <a:pt x="1093" y="3612"/>
                  </a:cubicBezTo>
                  <a:cubicBezTo>
                    <a:pt x="2088" y="3612"/>
                    <a:pt x="2903" y="2813"/>
                    <a:pt x="2903" y="1819"/>
                  </a:cubicBezTo>
                  <a:cubicBezTo>
                    <a:pt x="2903" y="1493"/>
                    <a:pt x="2821" y="1183"/>
                    <a:pt x="2658" y="906"/>
                  </a:cubicBezTo>
                  <a:cubicBezTo>
                    <a:pt x="2528" y="710"/>
                    <a:pt x="2365" y="514"/>
                    <a:pt x="2185" y="368"/>
                  </a:cubicBezTo>
                  <a:cubicBezTo>
                    <a:pt x="1859" y="123"/>
                    <a:pt x="1476" y="1"/>
                    <a:pt x="1093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19" name="Google Shape;2409;p47"/>
            <p:cNvSpPr/>
            <p:nvPr/>
          </p:nvSpPr>
          <p:spPr>
            <a:xfrm>
              <a:off x="7617975" y="2161950"/>
              <a:ext cx="72575" cy="90325"/>
            </a:xfrm>
            <a:custGeom>
              <a:avLst/>
              <a:gdLst/>
              <a:ahLst/>
              <a:cxnLst/>
              <a:rect l="l" t="t" r="r" b="b"/>
              <a:pathLst>
                <a:path w="2903" h="3613" extrusionOk="0">
                  <a:moveTo>
                    <a:pt x="1085" y="1"/>
                  </a:moveTo>
                  <a:cubicBezTo>
                    <a:pt x="701" y="1"/>
                    <a:pt x="318" y="123"/>
                    <a:pt x="0" y="368"/>
                  </a:cubicBezTo>
                  <a:cubicBezTo>
                    <a:pt x="196" y="514"/>
                    <a:pt x="359" y="710"/>
                    <a:pt x="473" y="906"/>
                  </a:cubicBezTo>
                  <a:cubicBezTo>
                    <a:pt x="661" y="779"/>
                    <a:pt x="870" y="720"/>
                    <a:pt x="1077" y="720"/>
                  </a:cubicBezTo>
                  <a:cubicBezTo>
                    <a:pt x="1534" y="720"/>
                    <a:pt x="1974" y="1010"/>
                    <a:pt x="2120" y="1493"/>
                  </a:cubicBezTo>
                  <a:cubicBezTo>
                    <a:pt x="2348" y="2194"/>
                    <a:pt x="1826" y="2895"/>
                    <a:pt x="1093" y="2895"/>
                  </a:cubicBezTo>
                  <a:cubicBezTo>
                    <a:pt x="604" y="2895"/>
                    <a:pt x="604" y="3612"/>
                    <a:pt x="1093" y="3612"/>
                  </a:cubicBezTo>
                  <a:cubicBezTo>
                    <a:pt x="2087" y="3612"/>
                    <a:pt x="2902" y="2813"/>
                    <a:pt x="2902" y="1819"/>
                  </a:cubicBezTo>
                  <a:cubicBezTo>
                    <a:pt x="2902" y="1493"/>
                    <a:pt x="2805" y="1183"/>
                    <a:pt x="2658" y="906"/>
                  </a:cubicBezTo>
                  <a:cubicBezTo>
                    <a:pt x="2527" y="710"/>
                    <a:pt x="2364" y="514"/>
                    <a:pt x="2169" y="368"/>
                  </a:cubicBezTo>
                  <a:cubicBezTo>
                    <a:pt x="1851" y="123"/>
                    <a:pt x="1468" y="1"/>
                    <a:pt x="108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20" name="Google Shape;2410;p47"/>
            <p:cNvSpPr/>
            <p:nvPr/>
          </p:nvSpPr>
          <p:spPr>
            <a:xfrm>
              <a:off x="7545825" y="2162175"/>
              <a:ext cx="90525" cy="90100"/>
            </a:xfrm>
            <a:custGeom>
              <a:avLst/>
              <a:gdLst/>
              <a:ahLst/>
              <a:cxnLst/>
              <a:rect l="l" t="t" r="r" b="b"/>
              <a:pathLst>
                <a:path w="3621" h="3604" extrusionOk="0">
                  <a:moveTo>
                    <a:pt x="1810" y="0"/>
                  </a:moveTo>
                  <a:cubicBezTo>
                    <a:pt x="800" y="0"/>
                    <a:pt x="1" y="799"/>
                    <a:pt x="1" y="1793"/>
                  </a:cubicBezTo>
                  <a:lnTo>
                    <a:pt x="718" y="1793"/>
                  </a:lnTo>
                  <a:cubicBezTo>
                    <a:pt x="718" y="1142"/>
                    <a:pt x="1256" y="707"/>
                    <a:pt x="1817" y="707"/>
                  </a:cubicBezTo>
                  <a:cubicBezTo>
                    <a:pt x="2084" y="707"/>
                    <a:pt x="2356" y="806"/>
                    <a:pt x="2577" y="1027"/>
                  </a:cubicBezTo>
                  <a:cubicBezTo>
                    <a:pt x="3261" y="1712"/>
                    <a:pt x="2772" y="2886"/>
                    <a:pt x="1810" y="2886"/>
                  </a:cubicBezTo>
                  <a:cubicBezTo>
                    <a:pt x="1321" y="2886"/>
                    <a:pt x="1321" y="3603"/>
                    <a:pt x="1810" y="3603"/>
                  </a:cubicBezTo>
                  <a:cubicBezTo>
                    <a:pt x="2805" y="3603"/>
                    <a:pt x="3620" y="2804"/>
                    <a:pt x="3620" y="1810"/>
                  </a:cubicBezTo>
                  <a:cubicBezTo>
                    <a:pt x="3620" y="1484"/>
                    <a:pt x="3522" y="1174"/>
                    <a:pt x="3359" y="897"/>
                  </a:cubicBezTo>
                  <a:cubicBezTo>
                    <a:pt x="3245" y="701"/>
                    <a:pt x="3082" y="505"/>
                    <a:pt x="2886" y="359"/>
                  </a:cubicBezTo>
                  <a:cubicBezTo>
                    <a:pt x="2577" y="131"/>
                    <a:pt x="2202" y="0"/>
                    <a:pt x="1810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21" name="Google Shape;2411;p47"/>
            <p:cNvSpPr/>
            <p:nvPr/>
          </p:nvSpPr>
          <p:spPr>
            <a:xfrm>
              <a:off x="7437000" y="2306850"/>
              <a:ext cx="470800" cy="17975"/>
            </a:xfrm>
            <a:custGeom>
              <a:avLst/>
              <a:gdLst/>
              <a:ahLst/>
              <a:cxnLst/>
              <a:rect l="l" t="t" r="r" b="b"/>
              <a:pathLst>
                <a:path w="18832" h="719" extrusionOk="0">
                  <a:moveTo>
                    <a:pt x="1" y="1"/>
                  </a:moveTo>
                  <a:lnTo>
                    <a:pt x="1" y="718"/>
                  </a:lnTo>
                  <a:lnTo>
                    <a:pt x="18831" y="718"/>
                  </a:lnTo>
                  <a:lnTo>
                    <a:pt x="188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22" name="Google Shape;2412;p47"/>
            <p:cNvSpPr/>
            <p:nvPr/>
          </p:nvSpPr>
          <p:spPr>
            <a:xfrm>
              <a:off x="7437000" y="2397350"/>
              <a:ext cx="470800" cy="17950"/>
            </a:xfrm>
            <a:custGeom>
              <a:avLst/>
              <a:gdLst/>
              <a:ahLst/>
              <a:cxnLst/>
              <a:rect l="l" t="t" r="r" b="b"/>
              <a:pathLst>
                <a:path w="18832" h="718" extrusionOk="0">
                  <a:moveTo>
                    <a:pt x="1" y="0"/>
                  </a:moveTo>
                  <a:lnTo>
                    <a:pt x="1" y="717"/>
                  </a:lnTo>
                  <a:lnTo>
                    <a:pt x="18831" y="717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23" name="Google Shape;2413;p47"/>
            <p:cNvSpPr/>
            <p:nvPr/>
          </p:nvSpPr>
          <p:spPr>
            <a:xfrm>
              <a:off x="7437000" y="2487825"/>
              <a:ext cx="470800" cy="17950"/>
            </a:xfrm>
            <a:custGeom>
              <a:avLst/>
              <a:gdLst/>
              <a:ahLst/>
              <a:cxnLst/>
              <a:rect l="l" t="t" r="r" b="b"/>
              <a:pathLst>
                <a:path w="18832" h="718" extrusionOk="0">
                  <a:moveTo>
                    <a:pt x="1" y="0"/>
                  </a:moveTo>
                  <a:lnTo>
                    <a:pt x="1" y="718"/>
                  </a:lnTo>
                  <a:lnTo>
                    <a:pt x="18831" y="718"/>
                  </a:lnTo>
                  <a:lnTo>
                    <a:pt x="188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24" name="Google Shape;2414;p47"/>
            <p:cNvSpPr/>
            <p:nvPr/>
          </p:nvSpPr>
          <p:spPr>
            <a:xfrm>
              <a:off x="7437000" y="2578300"/>
              <a:ext cx="361975" cy="17950"/>
            </a:xfrm>
            <a:custGeom>
              <a:avLst/>
              <a:gdLst/>
              <a:ahLst/>
              <a:cxnLst/>
              <a:rect l="l" t="t" r="r" b="b"/>
              <a:pathLst>
                <a:path w="14479" h="718" extrusionOk="0">
                  <a:moveTo>
                    <a:pt x="1" y="1"/>
                  </a:moveTo>
                  <a:lnTo>
                    <a:pt x="1" y="718"/>
                  </a:lnTo>
                  <a:lnTo>
                    <a:pt x="14478" y="718"/>
                  </a:lnTo>
                  <a:lnTo>
                    <a:pt x="144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25" name="Google Shape;2415;p47"/>
            <p:cNvSpPr/>
            <p:nvPr/>
          </p:nvSpPr>
          <p:spPr>
            <a:xfrm>
              <a:off x="7798950" y="2578300"/>
              <a:ext cx="108850" cy="108450"/>
            </a:xfrm>
            <a:custGeom>
              <a:avLst/>
              <a:gdLst/>
              <a:ahLst/>
              <a:cxnLst/>
              <a:rect l="l" t="t" r="r" b="b"/>
              <a:pathLst>
                <a:path w="4354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26" name="Google Shape;2416;p47"/>
            <p:cNvSpPr/>
            <p:nvPr/>
          </p:nvSpPr>
          <p:spPr>
            <a:xfrm>
              <a:off x="7798950" y="2578300"/>
              <a:ext cx="108850" cy="108450"/>
            </a:xfrm>
            <a:custGeom>
              <a:avLst/>
              <a:gdLst/>
              <a:ahLst/>
              <a:cxnLst/>
              <a:rect l="l" t="t" r="r" b="b"/>
              <a:pathLst>
                <a:path w="4354" h="4338" extrusionOk="0">
                  <a:moveTo>
                    <a:pt x="4353" y="1"/>
                  </a:moveTo>
                  <a:lnTo>
                    <a:pt x="0" y="4337"/>
                  </a:lnTo>
                  <a:lnTo>
                    <a:pt x="4353" y="4337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127" name="Google Shape;2417;p47"/>
            <p:cNvSpPr/>
            <p:nvPr/>
          </p:nvSpPr>
          <p:spPr>
            <a:xfrm>
              <a:off x="7500600" y="2207000"/>
              <a:ext cx="17950" cy="479750"/>
            </a:xfrm>
            <a:custGeom>
              <a:avLst/>
              <a:gdLst/>
              <a:ahLst/>
              <a:cxnLst/>
              <a:rect l="l" t="t" r="r" b="b"/>
              <a:pathLst>
                <a:path w="718" h="19190" extrusionOk="0">
                  <a:moveTo>
                    <a:pt x="0" y="0"/>
                  </a:moveTo>
                  <a:lnTo>
                    <a:pt x="0" y="19189"/>
                  </a:lnTo>
                  <a:lnTo>
                    <a:pt x="717" y="19189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sp>
        <p:nvSpPr>
          <p:cNvPr id="128" name="Google Shape;2513;p48"/>
          <p:cNvSpPr txBox="1">
            <a:spLocks/>
          </p:cNvSpPr>
          <p:nvPr/>
        </p:nvSpPr>
        <p:spPr>
          <a:xfrm>
            <a:off x="6125788" y="3915522"/>
            <a:ext cx="2491739" cy="82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Darker Grotesque" panose="020B0604020202020204" charset="0"/>
                <a:ea typeface="Lilita One"/>
                <a:cs typeface="Lilita One"/>
                <a:sym typeface="Lilita One"/>
              </a:rPr>
              <a:t>D</a:t>
            </a:r>
            <a:r>
              <a:rPr lang="en-US" sz="1800" dirty="0" smtClean="0">
                <a:solidFill>
                  <a:schemeClr val="dk1"/>
                </a:solidFill>
                <a:latin typeface="Darker Grotesque" panose="020B0604020202020204" charset="0"/>
                <a:ea typeface="Lilita One"/>
                <a:cs typeface="Lilita One"/>
                <a:sym typeface="Lilita One"/>
              </a:rPr>
              <a:t>evelopment </a:t>
            </a:r>
            <a:r>
              <a:rPr lang="en-US" sz="1800" dirty="0">
                <a:solidFill>
                  <a:schemeClr val="dk1"/>
                </a:solidFill>
                <a:latin typeface="Darker Grotesque" panose="020B0604020202020204" charset="0"/>
                <a:ea typeface="Lilita One"/>
                <a:cs typeface="Lilita One"/>
                <a:sym typeface="Lilita One"/>
              </a:rPr>
              <a:t>on multiple devices easy to use and manage</a:t>
            </a:r>
            <a:endParaRPr lang="en" sz="1800" dirty="0">
              <a:solidFill>
                <a:schemeClr val="dk1"/>
              </a:solidFill>
              <a:latin typeface="Darker Grotesque" panose="020B0604020202020204" charset="0"/>
              <a:ea typeface="Lilita One"/>
              <a:cs typeface="Lilita One"/>
              <a:sym typeface="Lilita One"/>
            </a:endParaRPr>
          </a:p>
        </p:txBody>
      </p:sp>
    </p:spTree>
    <p:extLst>
      <p:ext uri="{BB962C8B-B14F-4D97-AF65-F5344CB8AC3E}">
        <p14:creationId xmlns:p14="http://schemas.microsoft.com/office/powerpoint/2010/main" val="4002490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51"/>
          <p:cNvGrpSpPr/>
          <p:nvPr/>
        </p:nvGrpSpPr>
        <p:grpSpPr>
          <a:xfrm>
            <a:off x="846349" y="334183"/>
            <a:ext cx="43276" cy="411646"/>
            <a:chOff x="1256711" y="1178908"/>
            <a:chExt cx="43276" cy="411646"/>
          </a:xfrm>
        </p:grpSpPr>
        <p:grpSp>
          <p:nvGrpSpPr>
            <p:cNvPr id="638" name="Google Shape;638;p51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639" name="Google Shape;639;p5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51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643" name="Google Shape;643;p5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3311;p59"/>
          <p:cNvSpPr txBox="1">
            <a:spLocks noGrp="1"/>
          </p:cNvSpPr>
          <p:nvPr>
            <p:ph type="title"/>
          </p:nvPr>
        </p:nvSpPr>
        <p:spPr>
          <a:xfrm>
            <a:off x="538162" y="270165"/>
            <a:ext cx="3456366" cy="2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400" dirty="0"/>
              <a:t>Thank you </a:t>
            </a:r>
            <a:r>
              <a:rPr lang="en-US" sz="4400" dirty="0" smtClean="0"/>
              <a:t>for </a:t>
            </a:r>
            <a:r>
              <a:rPr lang="en-US" sz="4400" dirty="0"/>
              <a:t>listening</a:t>
            </a:r>
            <a:endParaRPr sz="4400" dirty="0"/>
          </a:p>
        </p:txBody>
      </p:sp>
      <p:grpSp>
        <p:nvGrpSpPr>
          <p:cNvPr id="17" name="Google Shape;3312;p59"/>
          <p:cNvGrpSpPr/>
          <p:nvPr/>
        </p:nvGrpSpPr>
        <p:grpSpPr>
          <a:xfrm>
            <a:off x="4440411" y="1543353"/>
            <a:ext cx="2123889" cy="2650247"/>
            <a:chOff x="4087120" y="2021335"/>
            <a:chExt cx="2123889" cy="2650247"/>
          </a:xfrm>
        </p:grpSpPr>
        <p:sp>
          <p:nvSpPr>
            <p:cNvPr id="18" name="Google Shape;3313;p59"/>
            <p:cNvSpPr/>
            <p:nvPr/>
          </p:nvSpPr>
          <p:spPr>
            <a:xfrm>
              <a:off x="4956252" y="2031815"/>
              <a:ext cx="234061" cy="457321"/>
            </a:xfrm>
            <a:custGeom>
              <a:avLst/>
              <a:gdLst/>
              <a:ahLst/>
              <a:cxnLst/>
              <a:rect l="l" t="t" r="r" b="b"/>
              <a:pathLst>
                <a:path w="7303" h="14269" extrusionOk="0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14;p59"/>
            <p:cNvSpPr/>
            <p:nvPr/>
          </p:nvSpPr>
          <p:spPr>
            <a:xfrm>
              <a:off x="5152270" y="2148862"/>
              <a:ext cx="24134" cy="18365"/>
            </a:xfrm>
            <a:custGeom>
              <a:avLst/>
              <a:gdLst/>
              <a:ahLst/>
              <a:cxnLst/>
              <a:rect l="l" t="t" r="r" b="b"/>
              <a:pathLst>
                <a:path w="753" h="573" extrusionOk="0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15;p59"/>
            <p:cNvSpPr/>
            <p:nvPr/>
          </p:nvSpPr>
          <p:spPr>
            <a:xfrm>
              <a:off x="5150122" y="2143990"/>
              <a:ext cx="32691" cy="9839"/>
            </a:xfrm>
            <a:custGeom>
              <a:avLst/>
              <a:gdLst/>
              <a:ahLst/>
              <a:cxnLst/>
              <a:rect l="l" t="t" r="r" b="b"/>
              <a:pathLst>
                <a:path w="1020" h="307" extrusionOk="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16;p59"/>
            <p:cNvSpPr/>
            <p:nvPr/>
          </p:nvSpPr>
          <p:spPr>
            <a:xfrm>
              <a:off x="5058812" y="2152195"/>
              <a:ext cx="23877" cy="18204"/>
            </a:xfrm>
            <a:custGeom>
              <a:avLst/>
              <a:gdLst/>
              <a:ahLst/>
              <a:cxnLst/>
              <a:rect l="l" t="t" r="r" b="b"/>
              <a:pathLst>
                <a:path w="745" h="568" extrusionOk="0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17;p59"/>
            <p:cNvSpPr/>
            <p:nvPr/>
          </p:nvSpPr>
          <p:spPr>
            <a:xfrm>
              <a:off x="5055863" y="2146971"/>
              <a:ext cx="32691" cy="10096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18;p59"/>
            <p:cNvSpPr/>
            <p:nvPr/>
          </p:nvSpPr>
          <p:spPr>
            <a:xfrm>
              <a:off x="5116919" y="2148317"/>
              <a:ext cx="25736" cy="76599"/>
            </a:xfrm>
            <a:custGeom>
              <a:avLst/>
              <a:gdLst/>
              <a:ahLst/>
              <a:cxnLst/>
              <a:rect l="l" t="t" r="r" b="b"/>
              <a:pathLst>
                <a:path w="803" h="2390" extrusionOk="0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19;p59"/>
            <p:cNvSpPr/>
            <p:nvPr/>
          </p:nvSpPr>
          <p:spPr>
            <a:xfrm>
              <a:off x="5085317" y="2231326"/>
              <a:ext cx="47178" cy="24807"/>
            </a:xfrm>
            <a:custGeom>
              <a:avLst/>
              <a:gdLst/>
              <a:ahLst/>
              <a:cxnLst/>
              <a:rect l="l" t="t" r="r" b="b"/>
              <a:pathLst>
                <a:path w="1472" h="774" extrusionOk="0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20;p59"/>
            <p:cNvSpPr/>
            <p:nvPr/>
          </p:nvSpPr>
          <p:spPr>
            <a:xfrm>
              <a:off x="5038749" y="2302541"/>
              <a:ext cx="80349" cy="43524"/>
            </a:xfrm>
            <a:custGeom>
              <a:avLst/>
              <a:gdLst/>
              <a:ahLst/>
              <a:cxnLst/>
              <a:rect l="l" t="t" r="r" b="b"/>
              <a:pathLst>
                <a:path w="2507" h="1358" extrusionOk="0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21;p59"/>
            <p:cNvSpPr/>
            <p:nvPr/>
          </p:nvSpPr>
          <p:spPr>
            <a:xfrm>
              <a:off x="4955194" y="2021335"/>
              <a:ext cx="231914" cy="175217"/>
            </a:xfrm>
            <a:custGeom>
              <a:avLst/>
              <a:gdLst/>
              <a:ahLst/>
              <a:cxnLst/>
              <a:rect l="l" t="t" r="r" b="b"/>
              <a:pathLst>
                <a:path w="7236" h="5467" extrusionOk="0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22;p59"/>
            <p:cNvSpPr/>
            <p:nvPr/>
          </p:nvSpPr>
          <p:spPr>
            <a:xfrm>
              <a:off x="4922247" y="2143509"/>
              <a:ext cx="43684" cy="72433"/>
            </a:xfrm>
            <a:custGeom>
              <a:avLst/>
              <a:gdLst/>
              <a:ahLst/>
              <a:cxnLst/>
              <a:rect l="l" t="t" r="r" b="b"/>
              <a:pathLst>
                <a:path w="1363" h="2260" extrusionOk="0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23;p59"/>
            <p:cNvSpPr/>
            <p:nvPr/>
          </p:nvSpPr>
          <p:spPr>
            <a:xfrm>
              <a:off x="4934843" y="2158477"/>
              <a:ext cx="20929" cy="40543"/>
            </a:xfrm>
            <a:custGeom>
              <a:avLst/>
              <a:gdLst/>
              <a:ahLst/>
              <a:cxnLst/>
              <a:rect l="l" t="t" r="r" b="b"/>
              <a:pathLst>
                <a:path w="653" h="1265" extrusionOk="0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24;p59"/>
            <p:cNvSpPr/>
            <p:nvPr/>
          </p:nvSpPr>
          <p:spPr>
            <a:xfrm>
              <a:off x="5269541" y="2143638"/>
              <a:ext cx="617475" cy="617411"/>
            </a:xfrm>
            <a:custGeom>
              <a:avLst/>
              <a:gdLst/>
              <a:ahLst/>
              <a:cxnLst/>
              <a:rect l="l" t="t" r="r" b="b"/>
              <a:pathLst>
                <a:path w="19266" h="19264" extrusionOk="0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25;p59"/>
            <p:cNvSpPr/>
            <p:nvPr/>
          </p:nvSpPr>
          <p:spPr>
            <a:xfrm>
              <a:off x="4655847" y="2397313"/>
              <a:ext cx="801699" cy="763687"/>
            </a:xfrm>
            <a:custGeom>
              <a:avLst/>
              <a:gdLst/>
              <a:ahLst/>
              <a:cxnLst/>
              <a:rect l="l" t="t" r="r" b="b"/>
              <a:pathLst>
                <a:path w="25014" h="23828" extrusionOk="0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26;p59"/>
            <p:cNvSpPr/>
            <p:nvPr/>
          </p:nvSpPr>
          <p:spPr>
            <a:xfrm>
              <a:off x="4959489" y="2361994"/>
              <a:ext cx="95349" cy="61600"/>
            </a:xfrm>
            <a:custGeom>
              <a:avLst/>
              <a:gdLst/>
              <a:ahLst/>
              <a:cxnLst/>
              <a:rect l="l" t="t" r="r" b="b"/>
              <a:pathLst>
                <a:path w="2975" h="1922" extrusionOk="0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27;p59"/>
            <p:cNvSpPr/>
            <p:nvPr/>
          </p:nvSpPr>
          <p:spPr>
            <a:xfrm>
              <a:off x="5054806" y="2359847"/>
              <a:ext cx="72850" cy="63747"/>
            </a:xfrm>
            <a:custGeom>
              <a:avLst/>
              <a:gdLst/>
              <a:ahLst/>
              <a:cxnLst/>
              <a:rect l="l" t="t" r="r" b="b"/>
              <a:pathLst>
                <a:path w="2273" h="1989" extrusionOk="0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28;p59"/>
            <p:cNvSpPr/>
            <p:nvPr/>
          </p:nvSpPr>
          <p:spPr>
            <a:xfrm>
              <a:off x="5134065" y="2563332"/>
              <a:ext cx="62145" cy="82497"/>
            </a:xfrm>
            <a:custGeom>
              <a:avLst/>
              <a:gdLst/>
              <a:ahLst/>
              <a:cxnLst/>
              <a:rect l="l" t="t" r="r" b="b"/>
              <a:pathLst>
                <a:path w="1939" h="2574" extrusionOk="0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29;p59"/>
            <p:cNvSpPr/>
            <p:nvPr/>
          </p:nvSpPr>
          <p:spPr>
            <a:xfrm>
              <a:off x="5134065" y="2577274"/>
              <a:ext cx="57850" cy="4840"/>
            </a:xfrm>
            <a:custGeom>
              <a:avLst/>
              <a:gdLst/>
              <a:ahLst/>
              <a:cxnLst/>
              <a:rect l="l" t="t" r="r" b="b"/>
              <a:pathLst>
                <a:path w="1805" h="151" extrusionOk="0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30;p59"/>
            <p:cNvSpPr/>
            <p:nvPr/>
          </p:nvSpPr>
          <p:spPr>
            <a:xfrm>
              <a:off x="5053203" y="2423562"/>
              <a:ext cx="5929" cy="85189"/>
            </a:xfrm>
            <a:custGeom>
              <a:avLst/>
              <a:gdLst/>
              <a:ahLst/>
              <a:cxnLst/>
              <a:rect l="l" t="t" r="r" b="b"/>
              <a:pathLst>
                <a:path w="185" h="2658" extrusionOk="0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31;p59"/>
            <p:cNvSpPr/>
            <p:nvPr/>
          </p:nvSpPr>
          <p:spPr>
            <a:xfrm>
              <a:off x="5066055" y="2434075"/>
              <a:ext cx="13397" cy="11826"/>
            </a:xfrm>
            <a:custGeom>
              <a:avLst/>
              <a:gdLst/>
              <a:ahLst/>
              <a:cxnLst/>
              <a:rect l="l" t="t" r="r" b="b"/>
              <a:pathLst>
                <a:path w="418" h="369" extrusionOk="0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32;p59"/>
            <p:cNvSpPr/>
            <p:nvPr/>
          </p:nvSpPr>
          <p:spPr>
            <a:xfrm>
              <a:off x="5069260" y="2468272"/>
              <a:ext cx="13942" cy="12115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33;p59"/>
            <p:cNvSpPr/>
            <p:nvPr/>
          </p:nvSpPr>
          <p:spPr>
            <a:xfrm>
              <a:off x="4961636" y="2397858"/>
              <a:ext cx="74997" cy="54132"/>
            </a:xfrm>
            <a:custGeom>
              <a:avLst/>
              <a:gdLst/>
              <a:ahLst/>
              <a:cxnLst/>
              <a:rect l="l" t="t" r="r" b="b"/>
              <a:pathLst>
                <a:path w="2340" h="1689" extrusionOk="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34;p59"/>
            <p:cNvSpPr/>
            <p:nvPr/>
          </p:nvSpPr>
          <p:spPr>
            <a:xfrm>
              <a:off x="5068203" y="2394653"/>
              <a:ext cx="63203" cy="59998"/>
            </a:xfrm>
            <a:custGeom>
              <a:avLst/>
              <a:gdLst/>
              <a:ahLst/>
              <a:cxnLst/>
              <a:rect l="l" t="t" r="r" b="b"/>
              <a:pathLst>
                <a:path w="1972" h="1872" extrusionOk="0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35;p59"/>
            <p:cNvSpPr/>
            <p:nvPr/>
          </p:nvSpPr>
          <p:spPr>
            <a:xfrm>
              <a:off x="4846481" y="2484041"/>
              <a:ext cx="30031" cy="39710"/>
            </a:xfrm>
            <a:custGeom>
              <a:avLst/>
              <a:gdLst/>
              <a:ahLst/>
              <a:cxnLst/>
              <a:rect l="l" t="t" r="r" b="b"/>
              <a:pathLst>
                <a:path w="937" h="1239" extrusionOk="0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36;p59"/>
            <p:cNvSpPr/>
            <p:nvPr/>
          </p:nvSpPr>
          <p:spPr>
            <a:xfrm>
              <a:off x="4783823" y="2573492"/>
              <a:ext cx="26826" cy="55767"/>
            </a:xfrm>
            <a:custGeom>
              <a:avLst/>
              <a:gdLst/>
              <a:ahLst/>
              <a:cxnLst/>
              <a:rect l="l" t="t" r="r" b="b"/>
              <a:pathLst>
                <a:path w="837" h="1740" extrusionOk="0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37;p59"/>
            <p:cNvSpPr/>
            <p:nvPr/>
          </p:nvSpPr>
          <p:spPr>
            <a:xfrm>
              <a:off x="4862538" y="2625349"/>
              <a:ext cx="39133" cy="42466"/>
            </a:xfrm>
            <a:custGeom>
              <a:avLst/>
              <a:gdLst/>
              <a:ahLst/>
              <a:cxnLst/>
              <a:rect l="l" t="t" r="r" b="b"/>
              <a:pathLst>
                <a:path w="1221" h="1325" extrusionOk="0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38;p59"/>
            <p:cNvSpPr/>
            <p:nvPr/>
          </p:nvSpPr>
          <p:spPr>
            <a:xfrm>
              <a:off x="4925740" y="2557339"/>
              <a:ext cx="37531" cy="30800"/>
            </a:xfrm>
            <a:custGeom>
              <a:avLst/>
              <a:gdLst/>
              <a:ahLst/>
              <a:cxnLst/>
              <a:rect l="l" t="t" r="r" b="b"/>
              <a:pathLst>
                <a:path w="1171" h="961" extrusionOk="0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39;p59"/>
            <p:cNvSpPr/>
            <p:nvPr/>
          </p:nvSpPr>
          <p:spPr>
            <a:xfrm>
              <a:off x="4956797" y="2474938"/>
              <a:ext cx="26826" cy="33941"/>
            </a:xfrm>
            <a:custGeom>
              <a:avLst/>
              <a:gdLst/>
              <a:ahLst/>
              <a:cxnLst/>
              <a:rect l="l" t="t" r="r" b="b"/>
              <a:pathLst>
                <a:path w="837" h="1059" extrusionOk="0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40;p59"/>
            <p:cNvSpPr/>
            <p:nvPr/>
          </p:nvSpPr>
          <p:spPr>
            <a:xfrm>
              <a:off x="4949842" y="2725473"/>
              <a:ext cx="50383" cy="34518"/>
            </a:xfrm>
            <a:custGeom>
              <a:avLst/>
              <a:gdLst/>
              <a:ahLst/>
              <a:cxnLst/>
              <a:rect l="l" t="t" r="r" b="b"/>
              <a:pathLst>
                <a:path w="1572" h="1077" extrusionOk="0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41;p59"/>
            <p:cNvSpPr/>
            <p:nvPr/>
          </p:nvSpPr>
          <p:spPr>
            <a:xfrm>
              <a:off x="4985193" y="2631759"/>
              <a:ext cx="36441" cy="31890"/>
            </a:xfrm>
            <a:custGeom>
              <a:avLst/>
              <a:gdLst/>
              <a:ahLst/>
              <a:cxnLst/>
              <a:rect l="l" t="t" r="r" b="b"/>
              <a:pathLst>
                <a:path w="1137" h="995" extrusionOk="0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42;p59"/>
            <p:cNvSpPr/>
            <p:nvPr/>
          </p:nvSpPr>
          <p:spPr>
            <a:xfrm>
              <a:off x="5070863" y="2549871"/>
              <a:ext cx="20384" cy="44005"/>
            </a:xfrm>
            <a:custGeom>
              <a:avLst/>
              <a:gdLst/>
              <a:ahLst/>
              <a:cxnLst/>
              <a:rect l="l" t="t" r="r" b="b"/>
              <a:pathLst>
                <a:path w="636" h="1373" extrusionOk="0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43;p59"/>
            <p:cNvSpPr/>
            <p:nvPr/>
          </p:nvSpPr>
          <p:spPr>
            <a:xfrm>
              <a:off x="5063363" y="2737364"/>
              <a:ext cx="33236" cy="36569"/>
            </a:xfrm>
            <a:custGeom>
              <a:avLst/>
              <a:gdLst/>
              <a:ahLst/>
              <a:cxnLst/>
              <a:rect l="l" t="t" r="r" b="b"/>
              <a:pathLst>
                <a:path w="1037" h="1141" extrusionOk="0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44;p59"/>
            <p:cNvSpPr/>
            <p:nvPr/>
          </p:nvSpPr>
          <p:spPr>
            <a:xfrm>
              <a:off x="5093362" y="2651598"/>
              <a:ext cx="39133" cy="36120"/>
            </a:xfrm>
            <a:custGeom>
              <a:avLst/>
              <a:gdLst/>
              <a:ahLst/>
              <a:cxnLst/>
              <a:rect l="l" t="t" r="r" b="b"/>
              <a:pathLst>
                <a:path w="1221" h="1127" extrusionOk="0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45;p59"/>
            <p:cNvSpPr/>
            <p:nvPr/>
          </p:nvSpPr>
          <p:spPr>
            <a:xfrm>
              <a:off x="5179032" y="2753293"/>
              <a:ext cx="45543" cy="35608"/>
            </a:xfrm>
            <a:custGeom>
              <a:avLst/>
              <a:gdLst/>
              <a:ahLst/>
              <a:cxnLst/>
              <a:rect l="l" t="t" r="r" b="b"/>
              <a:pathLst>
                <a:path w="1421" h="1111" extrusionOk="0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46;p59"/>
            <p:cNvSpPr/>
            <p:nvPr/>
          </p:nvSpPr>
          <p:spPr>
            <a:xfrm>
              <a:off x="5175827" y="2677815"/>
              <a:ext cx="46633" cy="35063"/>
            </a:xfrm>
            <a:custGeom>
              <a:avLst/>
              <a:gdLst/>
              <a:ahLst/>
              <a:cxnLst/>
              <a:rect l="l" t="t" r="r" b="b"/>
              <a:pathLst>
                <a:path w="1455" h="1094" extrusionOk="0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47;p59"/>
            <p:cNvSpPr/>
            <p:nvPr/>
          </p:nvSpPr>
          <p:spPr>
            <a:xfrm>
              <a:off x="5231529" y="2564422"/>
              <a:ext cx="8589" cy="51440"/>
            </a:xfrm>
            <a:custGeom>
              <a:avLst/>
              <a:gdLst/>
              <a:ahLst/>
              <a:cxnLst/>
              <a:rect l="l" t="t" r="r" b="b"/>
              <a:pathLst>
                <a:path w="268" h="1605" extrusionOk="0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48;p59"/>
            <p:cNvSpPr/>
            <p:nvPr/>
          </p:nvSpPr>
          <p:spPr>
            <a:xfrm>
              <a:off x="5157077" y="2594902"/>
              <a:ext cx="19326" cy="31697"/>
            </a:xfrm>
            <a:custGeom>
              <a:avLst/>
              <a:gdLst/>
              <a:ahLst/>
              <a:cxnLst/>
              <a:rect l="l" t="t" r="r" b="b"/>
              <a:pathLst>
                <a:path w="603" h="989" extrusionOk="0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49;p59"/>
            <p:cNvSpPr/>
            <p:nvPr/>
          </p:nvSpPr>
          <p:spPr>
            <a:xfrm>
              <a:off x="5131373" y="2466285"/>
              <a:ext cx="48780" cy="31986"/>
            </a:xfrm>
            <a:custGeom>
              <a:avLst/>
              <a:gdLst/>
              <a:ahLst/>
              <a:cxnLst/>
              <a:rect l="l" t="t" r="r" b="b"/>
              <a:pathLst>
                <a:path w="1522" h="998" extrusionOk="0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50;p59"/>
            <p:cNvSpPr/>
            <p:nvPr/>
          </p:nvSpPr>
          <p:spPr>
            <a:xfrm>
              <a:off x="5192973" y="2436318"/>
              <a:ext cx="49838" cy="27146"/>
            </a:xfrm>
            <a:custGeom>
              <a:avLst/>
              <a:gdLst/>
              <a:ahLst/>
              <a:cxnLst/>
              <a:rect l="l" t="t" r="r" b="b"/>
              <a:pathLst>
                <a:path w="1555" h="847" extrusionOk="0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51;p59"/>
            <p:cNvSpPr/>
            <p:nvPr/>
          </p:nvSpPr>
          <p:spPr>
            <a:xfrm>
              <a:off x="5249734" y="2500514"/>
              <a:ext cx="43396" cy="18012"/>
            </a:xfrm>
            <a:custGeom>
              <a:avLst/>
              <a:gdLst/>
              <a:ahLst/>
              <a:cxnLst/>
              <a:rect l="l" t="t" r="r" b="b"/>
              <a:pathLst>
                <a:path w="1354" h="562" extrusionOk="0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52;p59"/>
            <p:cNvSpPr/>
            <p:nvPr/>
          </p:nvSpPr>
          <p:spPr>
            <a:xfrm>
              <a:off x="5324410" y="2543493"/>
              <a:ext cx="26569" cy="59517"/>
            </a:xfrm>
            <a:custGeom>
              <a:avLst/>
              <a:gdLst/>
              <a:ahLst/>
              <a:cxnLst/>
              <a:rect l="l" t="t" r="r" b="b"/>
              <a:pathLst>
                <a:path w="829" h="1857" extrusionOk="0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53;p59"/>
            <p:cNvSpPr/>
            <p:nvPr/>
          </p:nvSpPr>
          <p:spPr>
            <a:xfrm>
              <a:off x="5386267" y="2590639"/>
              <a:ext cx="8621" cy="53043"/>
            </a:xfrm>
            <a:custGeom>
              <a:avLst/>
              <a:gdLst/>
              <a:ahLst/>
              <a:cxnLst/>
              <a:rect l="l" t="t" r="r" b="b"/>
              <a:pathLst>
                <a:path w="269" h="1655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54;p59"/>
            <p:cNvSpPr/>
            <p:nvPr/>
          </p:nvSpPr>
          <p:spPr>
            <a:xfrm>
              <a:off x="4710461" y="2557435"/>
              <a:ext cx="12884" cy="44517"/>
            </a:xfrm>
            <a:custGeom>
              <a:avLst/>
              <a:gdLst/>
              <a:ahLst/>
              <a:cxnLst/>
              <a:rect l="l" t="t" r="r" b="b"/>
              <a:pathLst>
                <a:path w="402" h="1389" extrusionOk="0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55;p59"/>
            <p:cNvSpPr/>
            <p:nvPr/>
          </p:nvSpPr>
          <p:spPr>
            <a:xfrm>
              <a:off x="4775266" y="2687366"/>
              <a:ext cx="47690" cy="14647"/>
            </a:xfrm>
            <a:custGeom>
              <a:avLst/>
              <a:gdLst/>
              <a:ahLst/>
              <a:cxnLst/>
              <a:rect l="l" t="t" r="r" b="b"/>
              <a:pathLst>
                <a:path w="1488" h="457" extrusionOk="0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56;p59"/>
            <p:cNvSpPr/>
            <p:nvPr/>
          </p:nvSpPr>
          <p:spPr>
            <a:xfrm>
              <a:off x="4904331" y="2430004"/>
              <a:ext cx="34838" cy="19999"/>
            </a:xfrm>
            <a:custGeom>
              <a:avLst/>
              <a:gdLst/>
              <a:ahLst/>
              <a:cxnLst/>
              <a:rect l="l" t="t" r="r" b="b"/>
              <a:pathLst>
                <a:path w="1087" h="624" extrusionOk="0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57;p59"/>
            <p:cNvSpPr/>
            <p:nvPr/>
          </p:nvSpPr>
          <p:spPr>
            <a:xfrm>
              <a:off x="4776868" y="2516539"/>
              <a:ext cx="41280" cy="10641"/>
            </a:xfrm>
            <a:custGeom>
              <a:avLst/>
              <a:gdLst/>
              <a:ahLst/>
              <a:cxnLst/>
              <a:rect l="l" t="t" r="r" b="b"/>
              <a:pathLst>
                <a:path w="1288" h="332" extrusionOk="0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58;p59"/>
            <p:cNvSpPr/>
            <p:nvPr/>
          </p:nvSpPr>
          <p:spPr>
            <a:xfrm>
              <a:off x="4973399" y="2390326"/>
              <a:ext cx="26281" cy="20416"/>
            </a:xfrm>
            <a:custGeom>
              <a:avLst/>
              <a:gdLst/>
              <a:ahLst/>
              <a:cxnLst/>
              <a:rect l="l" t="t" r="r" b="b"/>
              <a:pathLst>
                <a:path w="820" h="637" extrusionOk="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59;p59"/>
            <p:cNvSpPr/>
            <p:nvPr/>
          </p:nvSpPr>
          <p:spPr>
            <a:xfrm>
              <a:off x="5094420" y="2383756"/>
              <a:ext cx="21986" cy="20095"/>
            </a:xfrm>
            <a:custGeom>
              <a:avLst/>
              <a:gdLst/>
              <a:ahLst/>
              <a:cxnLst/>
              <a:rect l="l" t="t" r="r" b="b"/>
              <a:pathLst>
                <a:path w="686" h="627" extrusionOk="0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60;p59"/>
            <p:cNvSpPr/>
            <p:nvPr/>
          </p:nvSpPr>
          <p:spPr>
            <a:xfrm>
              <a:off x="4313137" y="4261437"/>
              <a:ext cx="186371" cy="311622"/>
            </a:xfrm>
            <a:custGeom>
              <a:avLst/>
              <a:gdLst/>
              <a:ahLst/>
              <a:cxnLst/>
              <a:rect l="l" t="t" r="r" b="b"/>
              <a:pathLst>
                <a:path w="5815" h="9723" extrusionOk="0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61;p59"/>
            <p:cNvSpPr/>
            <p:nvPr/>
          </p:nvSpPr>
          <p:spPr>
            <a:xfrm>
              <a:off x="4313137" y="4316051"/>
              <a:ext cx="157750" cy="258163"/>
            </a:xfrm>
            <a:custGeom>
              <a:avLst/>
              <a:gdLst/>
              <a:ahLst/>
              <a:cxnLst/>
              <a:rect l="l" t="t" r="r" b="b"/>
              <a:pathLst>
                <a:path w="4922" h="8055" extrusionOk="0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62;p59"/>
            <p:cNvSpPr/>
            <p:nvPr/>
          </p:nvSpPr>
          <p:spPr>
            <a:xfrm>
              <a:off x="4315252" y="4313391"/>
              <a:ext cx="146244" cy="256528"/>
            </a:xfrm>
            <a:custGeom>
              <a:avLst/>
              <a:gdLst/>
              <a:ahLst/>
              <a:cxnLst/>
              <a:rect l="l" t="t" r="r" b="b"/>
              <a:pathLst>
                <a:path w="4563" h="8004" extrusionOk="0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63;p59"/>
            <p:cNvSpPr/>
            <p:nvPr/>
          </p:nvSpPr>
          <p:spPr>
            <a:xfrm>
              <a:off x="4428805" y="4516940"/>
              <a:ext cx="32146" cy="532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64;p59"/>
            <p:cNvSpPr/>
            <p:nvPr/>
          </p:nvSpPr>
          <p:spPr>
            <a:xfrm>
              <a:off x="4425568" y="4462423"/>
              <a:ext cx="17724" cy="2756"/>
            </a:xfrm>
            <a:custGeom>
              <a:avLst/>
              <a:gdLst/>
              <a:ahLst/>
              <a:cxnLst/>
              <a:rect l="l" t="t" r="r" b="b"/>
              <a:pathLst>
                <a:path w="553" h="86" extrusionOk="0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65;p59"/>
            <p:cNvSpPr/>
            <p:nvPr/>
          </p:nvSpPr>
          <p:spPr>
            <a:xfrm>
              <a:off x="4425055" y="4447039"/>
              <a:ext cx="14487" cy="5256"/>
            </a:xfrm>
            <a:custGeom>
              <a:avLst/>
              <a:gdLst/>
              <a:ahLst/>
              <a:cxnLst/>
              <a:rect l="l" t="t" r="r" b="b"/>
              <a:pathLst>
                <a:path w="452" h="164" extrusionOk="0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66;p59"/>
            <p:cNvSpPr/>
            <p:nvPr/>
          </p:nvSpPr>
          <p:spPr>
            <a:xfrm>
              <a:off x="4435215" y="4431174"/>
              <a:ext cx="9134" cy="16153"/>
            </a:xfrm>
            <a:custGeom>
              <a:avLst/>
              <a:gdLst/>
              <a:ahLst/>
              <a:cxnLst/>
              <a:rect l="l" t="t" r="r" b="b"/>
              <a:pathLst>
                <a:path w="285" h="504" extrusionOk="0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67;p59"/>
            <p:cNvSpPr/>
            <p:nvPr/>
          </p:nvSpPr>
          <p:spPr>
            <a:xfrm>
              <a:off x="4443773" y="4422617"/>
              <a:ext cx="9134" cy="18845"/>
            </a:xfrm>
            <a:custGeom>
              <a:avLst/>
              <a:gdLst/>
              <a:ahLst/>
              <a:cxnLst/>
              <a:rect l="l" t="t" r="r" b="b"/>
              <a:pathLst>
                <a:path w="285" h="588" extrusionOk="0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68;p59"/>
            <p:cNvSpPr/>
            <p:nvPr/>
          </p:nvSpPr>
          <p:spPr>
            <a:xfrm>
              <a:off x="4440023" y="4461141"/>
              <a:ext cx="29486" cy="24166"/>
            </a:xfrm>
            <a:custGeom>
              <a:avLst/>
              <a:gdLst/>
              <a:ahLst/>
              <a:cxnLst/>
              <a:rect l="l" t="t" r="r" b="b"/>
              <a:pathLst>
                <a:path w="920" h="754" extrusionOk="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69;p59"/>
            <p:cNvSpPr/>
            <p:nvPr/>
          </p:nvSpPr>
          <p:spPr>
            <a:xfrm>
              <a:off x="4442170" y="4441815"/>
              <a:ext cx="16121" cy="22082"/>
            </a:xfrm>
            <a:custGeom>
              <a:avLst/>
              <a:gdLst/>
              <a:ahLst/>
              <a:cxnLst/>
              <a:rect l="l" t="t" r="r" b="b"/>
              <a:pathLst>
                <a:path w="503" h="689" extrusionOk="0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70;p59"/>
            <p:cNvSpPr/>
            <p:nvPr/>
          </p:nvSpPr>
          <p:spPr>
            <a:xfrm>
              <a:off x="4346308" y="4292494"/>
              <a:ext cx="29486" cy="79292"/>
            </a:xfrm>
            <a:custGeom>
              <a:avLst/>
              <a:gdLst/>
              <a:ahLst/>
              <a:cxnLst/>
              <a:rect l="l" t="t" r="r" b="b"/>
              <a:pathLst>
                <a:path w="920" h="2474" extrusionOk="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71;p59"/>
            <p:cNvSpPr/>
            <p:nvPr/>
          </p:nvSpPr>
          <p:spPr>
            <a:xfrm>
              <a:off x="4372013" y="4382971"/>
              <a:ext cx="25223" cy="45030"/>
            </a:xfrm>
            <a:custGeom>
              <a:avLst/>
              <a:gdLst/>
              <a:ahLst/>
              <a:cxnLst/>
              <a:rect l="l" t="t" r="r" b="b"/>
              <a:pathLst>
                <a:path w="787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72;p59"/>
            <p:cNvSpPr/>
            <p:nvPr/>
          </p:nvSpPr>
          <p:spPr>
            <a:xfrm>
              <a:off x="4347943" y="4353004"/>
              <a:ext cx="7500" cy="9230"/>
            </a:xfrm>
            <a:custGeom>
              <a:avLst/>
              <a:gdLst/>
              <a:ahLst/>
              <a:cxnLst/>
              <a:rect l="l" t="t" r="r" b="b"/>
              <a:pathLst>
                <a:path w="234" h="288" extrusionOk="0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73;p59"/>
            <p:cNvSpPr/>
            <p:nvPr/>
          </p:nvSpPr>
          <p:spPr>
            <a:xfrm>
              <a:off x="4316625" y="4291949"/>
              <a:ext cx="54677" cy="80349"/>
            </a:xfrm>
            <a:custGeom>
              <a:avLst/>
              <a:gdLst/>
              <a:ahLst/>
              <a:cxnLst/>
              <a:rect l="l" t="t" r="r" b="b"/>
              <a:pathLst>
                <a:path w="1706" h="2507" extrusionOk="0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74;p59"/>
            <p:cNvSpPr/>
            <p:nvPr/>
          </p:nvSpPr>
          <p:spPr>
            <a:xfrm>
              <a:off x="4360534" y="4333710"/>
              <a:ext cx="3782" cy="9166"/>
            </a:xfrm>
            <a:custGeom>
              <a:avLst/>
              <a:gdLst/>
              <a:ahLst/>
              <a:cxnLst/>
              <a:rect l="l" t="t" r="r" b="b"/>
              <a:pathLst>
                <a:path w="118" h="286" extrusionOk="0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75;p59"/>
            <p:cNvSpPr/>
            <p:nvPr/>
          </p:nvSpPr>
          <p:spPr>
            <a:xfrm>
              <a:off x="4360534" y="4313839"/>
              <a:ext cx="4295" cy="10352"/>
            </a:xfrm>
            <a:custGeom>
              <a:avLst/>
              <a:gdLst/>
              <a:ahLst/>
              <a:cxnLst/>
              <a:rect l="l" t="t" r="r" b="b"/>
              <a:pathLst>
                <a:path w="134" h="323" extrusionOk="0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76;p59"/>
            <p:cNvSpPr/>
            <p:nvPr/>
          </p:nvSpPr>
          <p:spPr>
            <a:xfrm>
              <a:off x="4356784" y="4300538"/>
              <a:ext cx="2179" cy="5897"/>
            </a:xfrm>
            <a:custGeom>
              <a:avLst/>
              <a:gdLst/>
              <a:ahLst/>
              <a:cxnLst/>
              <a:rect l="l" t="t" r="r" b="b"/>
              <a:pathLst>
                <a:path w="68" h="184" extrusionOk="0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77;p59"/>
            <p:cNvSpPr/>
            <p:nvPr/>
          </p:nvSpPr>
          <p:spPr>
            <a:xfrm>
              <a:off x="5317744" y="4539375"/>
              <a:ext cx="326141" cy="132206"/>
            </a:xfrm>
            <a:custGeom>
              <a:avLst/>
              <a:gdLst/>
              <a:ahLst/>
              <a:cxnLst/>
              <a:rect l="l" t="t" r="r" b="b"/>
              <a:pathLst>
                <a:path w="10176" h="4125" extrusionOk="0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78;p59"/>
            <p:cNvSpPr/>
            <p:nvPr/>
          </p:nvSpPr>
          <p:spPr>
            <a:xfrm>
              <a:off x="5317744" y="4605238"/>
              <a:ext cx="63747" cy="53043"/>
            </a:xfrm>
            <a:custGeom>
              <a:avLst/>
              <a:gdLst/>
              <a:ahLst/>
              <a:cxnLst/>
              <a:rect l="l" t="t" r="r" b="b"/>
              <a:pathLst>
                <a:path w="1989" h="1655" extrusionOk="0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79;p59"/>
            <p:cNvSpPr/>
            <p:nvPr/>
          </p:nvSpPr>
          <p:spPr>
            <a:xfrm>
              <a:off x="5317744" y="4642191"/>
              <a:ext cx="302039" cy="28909"/>
            </a:xfrm>
            <a:custGeom>
              <a:avLst/>
              <a:gdLst/>
              <a:ahLst/>
              <a:cxnLst/>
              <a:rect l="l" t="t" r="r" b="b"/>
              <a:pathLst>
                <a:path w="9424" h="902" extrusionOk="0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80;p59"/>
            <p:cNvSpPr/>
            <p:nvPr/>
          </p:nvSpPr>
          <p:spPr>
            <a:xfrm>
              <a:off x="5315052" y="4652896"/>
              <a:ext cx="298321" cy="13205"/>
            </a:xfrm>
            <a:custGeom>
              <a:avLst/>
              <a:gdLst/>
              <a:ahLst/>
              <a:cxnLst/>
              <a:rect l="l" t="t" r="r" b="b"/>
              <a:pathLst>
                <a:path w="9308" h="412" extrusionOk="0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81;p59"/>
            <p:cNvSpPr/>
            <p:nvPr/>
          </p:nvSpPr>
          <p:spPr>
            <a:xfrm>
              <a:off x="5551228" y="4640044"/>
              <a:ext cx="18236" cy="26794"/>
            </a:xfrm>
            <a:custGeom>
              <a:avLst/>
              <a:gdLst/>
              <a:ahLst/>
              <a:cxnLst/>
              <a:rect l="l" t="t" r="r" b="b"/>
              <a:pathLst>
                <a:path w="569" h="8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82;p59"/>
            <p:cNvSpPr/>
            <p:nvPr/>
          </p:nvSpPr>
          <p:spPr>
            <a:xfrm>
              <a:off x="5500333" y="4624436"/>
              <a:ext cx="10769" cy="1407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83;p59"/>
            <p:cNvSpPr/>
            <p:nvPr/>
          </p:nvSpPr>
          <p:spPr>
            <a:xfrm>
              <a:off x="5486423" y="4621199"/>
              <a:ext cx="12339" cy="9327"/>
            </a:xfrm>
            <a:custGeom>
              <a:avLst/>
              <a:gdLst/>
              <a:ahLst/>
              <a:cxnLst/>
              <a:rect l="l" t="t" r="r" b="b"/>
              <a:pathLst>
                <a:path w="385" h="291" extrusionOk="0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84;p59"/>
            <p:cNvSpPr/>
            <p:nvPr/>
          </p:nvSpPr>
          <p:spPr>
            <a:xfrm>
              <a:off x="5475718" y="4601488"/>
              <a:ext cx="20897" cy="3814"/>
            </a:xfrm>
            <a:custGeom>
              <a:avLst/>
              <a:gdLst/>
              <a:ahLst/>
              <a:cxnLst/>
              <a:rect l="l" t="t" r="r" b="b"/>
              <a:pathLst>
                <a:path w="652" h="119" extrusionOk="0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85;p59"/>
            <p:cNvSpPr/>
            <p:nvPr/>
          </p:nvSpPr>
          <p:spPr>
            <a:xfrm>
              <a:off x="5507320" y="4608539"/>
              <a:ext cx="33749" cy="18140"/>
            </a:xfrm>
            <a:custGeom>
              <a:avLst/>
              <a:gdLst/>
              <a:ahLst/>
              <a:cxnLst/>
              <a:rect l="l" t="t" r="r" b="b"/>
              <a:pathLst>
                <a:path w="1053" h="566" extrusionOk="0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86;p59"/>
            <p:cNvSpPr/>
            <p:nvPr/>
          </p:nvSpPr>
          <p:spPr>
            <a:xfrm>
              <a:off x="5496070" y="4602001"/>
              <a:ext cx="16089" cy="21986"/>
            </a:xfrm>
            <a:custGeom>
              <a:avLst/>
              <a:gdLst/>
              <a:ahLst/>
              <a:cxnLst/>
              <a:rect l="l" t="t" r="r" b="b"/>
              <a:pathLst>
                <a:path w="502" h="686" extrusionOk="0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87;p59"/>
            <p:cNvSpPr/>
            <p:nvPr/>
          </p:nvSpPr>
          <p:spPr>
            <a:xfrm>
              <a:off x="5320404" y="4604148"/>
              <a:ext cx="61087" cy="53043"/>
            </a:xfrm>
            <a:custGeom>
              <a:avLst/>
              <a:gdLst/>
              <a:ahLst/>
              <a:cxnLst/>
              <a:rect l="l" t="t" r="r" b="b"/>
              <a:pathLst>
                <a:path w="1906" h="1655" extrusionOk="0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88;p59"/>
            <p:cNvSpPr/>
            <p:nvPr/>
          </p:nvSpPr>
          <p:spPr>
            <a:xfrm>
              <a:off x="5403958" y="4641550"/>
              <a:ext cx="51440" cy="3878"/>
            </a:xfrm>
            <a:custGeom>
              <a:avLst/>
              <a:gdLst/>
              <a:ahLst/>
              <a:cxnLst/>
              <a:rect l="l" t="t" r="r" b="b"/>
              <a:pathLst>
                <a:path w="1605" h="121" extrusionOk="0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89;p59"/>
            <p:cNvSpPr/>
            <p:nvPr/>
          </p:nvSpPr>
          <p:spPr>
            <a:xfrm>
              <a:off x="5369152" y="4640461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90;p59"/>
            <p:cNvSpPr/>
            <p:nvPr/>
          </p:nvSpPr>
          <p:spPr>
            <a:xfrm>
              <a:off x="5356845" y="462382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91;p59"/>
            <p:cNvSpPr/>
            <p:nvPr/>
          </p:nvSpPr>
          <p:spPr>
            <a:xfrm>
              <a:off x="5338833" y="4614789"/>
              <a:ext cx="10544" cy="4551"/>
            </a:xfrm>
            <a:custGeom>
              <a:avLst/>
              <a:gdLst/>
              <a:ahLst/>
              <a:cxnLst/>
              <a:rect l="l" t="t" r="r" b="b"/>
              <a:pathLst>
                <a:path w="329" h="142" extrusionOk="0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92;p59"/>
            <p:cNvSpPr/>
            <p:nvPr/>
          </p:nvSpPr>
          <p:spPr>
            <a:xfrm>
              <a:off x="5325756" y="4611263"/>
              <a:ext cx="5384" cy="2981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93;p59"/>
            <p:cNvSpPr/>
            <p:nvPr/>
          </p:nvSpPr>
          <p:spPr>
            <a:xfrm>
              <a:off x="4361308" y="3309841"/>
              <a:ext cx="879356" cy="1123513"/>
            </a:xfrm>
            <a:custGeom>
              <a:avLst/>
              <a:gdLst/>
              <a:ahLst/>
              <a:cxnLst/>
              <a:rect l="l" t="t" r="r" b="b"/>
              <a:pathLst>
                <a:path w="27437" h="35055" extrusionOk="0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94;p59"/>
            <p:cNvSpPr/>
            <p:nvPr/>
          </p:nvSpPr>
          <p:spPr>
            <a:xfrm>
              <a:off x="4868980" y="3141162"/>
              <a:ext cx="697793" cy="1436257"/>
            </a:xfrm>
            <a:custGeom>
              <a:avLst/>
              <a:gdLst/>
              <a:ahLst/>
              <a:cxnLst/>
              <a:rect l="l" t="t" r="r" b="b"/>
              <a:pathLst>
                <a:path w="21772" h="44813" extrusionOk="0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95;p59"/>
            <p:cNvSpPr/>
            <p:nvPr/>
          </p:nvSpPr>
          <p:spPr>
            <a:xfrm>
              <a:off x="4089812" y="2745953"/>
              <a:ext cx="2121197" cy="1624230"/>
            </a:xfrm>
            <a:custGeom>
              <a:avLst/>
              <a:gdLst/>
              <a:ahLst/>
              <a:cxnLst/>
              <a:rect l="l" t="t" r="r" b="b"/>
              <a:pathLst>
                <a:path w="66184" h="50678" extrusionOk="0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96;p59"/>
            <p:cNvSpPr/>
            <p:nvPr/>
          </p:nvSpPr>
          <p:spPr>
            <a:xfrm>
              <a:off x="4087120" y="2743806"/>
              <a:ext cx="2123889" cy="1629037"/>
            </a:xfrm>
            <a:custGeom>
              <a:avLst/>
              <a:gdLst/>
              <a:ahLst/>
              <a:cxnLst/>
              <a:rect l="l" t="t" r="r" b="b"/>
              <a:pathLst>
                <a:path w="66268" h="50828" extrusionOk="0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97;p59"/>
            <p:cNvSpPr/>
            <p:nvPr/>
          </p:nvSpPr>
          <p:spPr>
            <a:xfrm>
              <a:off x="5719363" y="2970848"/>
              <a:ext cx="72337" cy="1140147"/>
            </a:xfrm>
            <a:custGeom>
              <a:avLst/>
              <a:gdLst/>
              <a:ahLst/>
              <a:cxnLst/>
              <a:rect l="l" t="t" r="r" b="b"/>
              <a:pathLst>
                <a:path w="2257" h="35574" extrusionOk="0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98;p59"/>
            <p:cNvSpPr/>
            <p:nvPr/>
          </p:nvSpPr>
          <p:spPr>
            <a:xfrm>
              <a:off x="5539979" y="2967643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99;p59"/>
            <p:cNvSpPr/>
            <p:nvPr/>
          </p:nvSpPr>
          <p:spPr>
            <a:xfrm>
              <a:off x="4990001" y="29756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00;p59"/>
            <p:cNvSpPr/>
            <p:nvPr/>
          </p:nvSpPr>
          <p:spPr>
            <a:xfrm>
              <a:off x="5164032" y="2968188"/>
              <a:ext cx="72337" cy="1140115"/>
            </a:xfrm>
            <a:custGeom>
              <a:avLst/>
              <a:gdLst/>
              <a:ahLst/>
              <a:cxnLst/>
              <a:rect l="l" t="t" r="r" b="b"/>
              <a:pathLst>
                <a:path w="2257" h="35573" extrusionOk="0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01;p59"/>
            <p:cNvSpPr/>
            <p:nvPr/>
          </p:nvSpPr>
          <p:spPr>
            <a:xfrm>
              <a:off x="5337551" y="2960688"/>
              <a:ext cx="72337" cy="1140660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02;p59"/>
            <p:cNvSpPr/>
            <p:nvPr/>
          </p:nvSpPr>
          <p:spPr>
            <a:xfrm>
              <a:off x="4796675" y="3000847"/>
              <a:ext cx="72337" cy="1140659"/>
            </a:xfrm>
            <a:custGeom>
              <a:avLst/>
              <a:gdLst/>
              <a:ahLst/>
              <a:cxnLst/>
              <a:rect l="l" t="t" r="r" b="b"/>
              <a:pathLst>
                <a:path w="2257" h="35590" extrusionOk="0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03;p59"/>
            <p:cNvSpPr/>
            <p:nvPr/>
          </p:nvSpPr>
          <p:spPr>
            <a:xfrm>
              <a:off x="4606587" y="3012641"/>
              <a:ext cx="72305" cy="1140115"/>
            </a:xfrm>
            <a:custGeom>
              <a:avLst/>
              <a:gdLst/>
              <a:ahLst/>
              <a:cxnLst/>
              <a:rect l="l" t="t" r="r" b="b"/>
              <a:pathLst>
                <a:path w="2256" h="35573" extrusionOk="0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04;p59"/>
            <p:cNvSpPr/>
            <p:nvPr/>
          </p:nvSpPr>
          <p:spPr>
            <a:xfrm>
              <a:off x="4415953" y="3023859"/>
              <a:ext cx="72305" cy="1140147"/>
            </a:xfrm>
            <a:custGeom>
              <a:avLst/>
              <a:gdLst/>
              <a:ahLst/>
              <a:cxnLst/>
              <a:rect l="l" t="t" r="r" b="b"/>
              <a:pathLst>
                <a:path w="2256" h="35574" extrusionOk="0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05;p59"/>
            <p:cNvSpPr/>
            <p:nvPr/>
          </p:nvSpPr>
          <p:spPr>
            <a:xfrm>
              <a:off x="4444862" y="2600831"/>
              <a:ext cx="626578" cy="660486"/>
            </a:xfrm>
            <a:custGeom>
              <a:avLst/>
              <a:gdLst/>
              <a:ahLst/>
              <a:cxnLst/>
              <a:rect l="l" t="t" r="r" b="b"/>
              <a:pathLst>
                <a:path w="19550" h="20608" extrusionOk="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06;p59"/>
            <p:cNvSpPr/>
            <p:nvPr/>
          </p:nvSpPr>
          <p:spPr>
            <a:xfrm>
              <a:off x="5056953" y="2120177"/>
              <a:ext cx="28300" cy="7115"/>
            </a:xfrm>
            <a:custGeom>
              <a:avLst/>
              <a:gdLst/>
              <a:ahLst/>
              <a:cxnLst/>
              <a:rect l="l" t="t" r="r" b="b"/>
              <a:pathLst>
                <a:path w="883" h="222" extrusionOk="0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07;p59"/>
            <p:cNvSpPr/>
            <p:nvPr/>
          </p:nvSpPr>
          <p:spPr>
            <a:xfrm>
              <a:off x="5149161" y="2110915"/>
              <a:ext cx="24550" cy="7948"/>
            </a:xfrm>
            <a:custGeom>
              <a:avLst/>
              <a:gdLst/>
              <a:ahLst/>
              <a:cxnLst/>
              <a:rect l="l" t="t" r="r" b="b"/>
              <a:pathLst>
                <a:path w="766" h="248" extrusionOk="0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3408;p59"/>
          <p:cNvGrpSpPr/>
          <p:nvPr/>
        </p:nvGrpSpPr>
        <p:grpSpPr>
          <a:xfrm>
            <a:off x="6270755" y="1553063"/>
            <a:ext cx="2294716" cy="2635055"/>
            <a:chOff x="5882689" y="2014348"/>
            <a:chExt cx="2294716" cy="2635055"/>
          </a:xfrm>
        </p:grpSpPr>
        <p:sp>
          <p:nvSpPr>
            <p:cNvPr id="114" name="Google Shape;3409;p59"/>
            <p:cNvSpPr/>
            <p:nvPr/>
          </p:nvSpPr>
          <p:spPr>
            <a:xfrm>
              <a:off x="5882689" y="2014348"/>
              <a:ext cx="2294716" cy="2635055"/>
            </a:xfrm>
            <a:custGeom>
              <a:avLst/>
              <a:gdLst/>
              <a:ahLst/>
              <a:cxnLst/>
              <a:rect l="l" t="t" r="r" b="b"/>
              <a:pathLst>
                <a:path w="71598" h="82217" extrusionOk="0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10;p59"/>
            <p:cNvSpPr/>
            <p:nvPr/>
          </p:nvSpPr>
          <p:spPr>
            <a:xfrm>
              <a:off x="5921245" y="2125305"/>
              <a:ext cx="2060687" cy="2492817"/>
            </a:xfrm>
            <a:custGeom>
              <a:avLst/>
              <a:gdLst/>
              <a:ahLst/>
              <a:cxnLst/>
              <a:rect l="l" t="t" r="r" b="b"/>
              <a:pathLst>
                <a:path w="64296" h="77779" extrusionOk="0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411;p59"/>
            <p:cNvSpPr/>
            <p:nvPr/>
          </p:nvSpPr>
          <p:spPr>
            <a:xfrm>
              <a:off x="5884292" y="2046045"/>
              <a:ext cx="1936974" cy="2415705"/>
            </a:xfrm>
            <a:custGeom>
              <a:avLst/>
              <a:gdLst/>
              <a:ahLst/>
              <a:cxnLst/>
              <a:rect l="l" t="t" r="r" b="b"/>
              <a:pathLst>
                <a:path w="60436" h="75373" extrusionOk="0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12;p59"/>
            <p:cNvSpPr/>
            <p:nvPr/>
          </p:nvSpPr>
          <p:spPr>
            <a:xfrm>
              <a:off x="5943745" y="2159566"/>
              <a:ext cx="1666536" cy="2229334"/>
            </a:xfrm>
            <a:custGeom>
              <a:avLst/>
              <a:gdLst/>
              <a:ahLst/>
              <a:cxnLst/>
              <a:rect l="l" t="t" r="r" b="b"/>
              <a:pathLst>
                <a:path w="51998" h="69558" extrusionOk="0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413;p59"/>
            <p:cNvSpPr/>
            <p:nvPr/>
          </p:nvSpPr>
          <p:spPr>
            <a:xfrm>
              <a:off x="5941084" y="2159566"/>
              <a:ext cx="1671343" cy="2232026"/>
            </a:xfrm>
            <a:custGeom>
              <a:avLst/>
              <a:gdLst/>
              <a:ahLst/>
              <a:cxnLst/>
              <a:rect l="l" t="t" r="r" b="b"/>
              <a:pathLst>
                <a:path w="52148" h="69642" extrusionOk="0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414;p59"/>
            <p:cNvSpPr/>
            <p:nvPr/>
          </p:nvSpPr>
          <p:spPr>
            <a:xfrm>
              <a:off x="6150467" y="2608587"/>
              <a:ext cx="1234374" cy="22467"/>
            </a:xfrm>
            <a:custGeom>
              <a:avLst/>
              <a:gdLst/>
              <a:ahLst/>
              <a:cxnLst/>
              <a:rect l="l" t="t" r="r" b="b"/>
              <a:pathLst>
                <a:path w="38514" h="701" extrusionOk="0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415;p59"/>
            <p:cNvSpPr/>
            <p:nvPr/>
          </p:nvSpPr>
          <p:spPr>
            <a:xfrm>
              <a:off x="6161685" y="2802425"/>
              <a:ext cx="1234919" cy="22499"/>
            </a:xfrm>
            <a:custGeom>
              <a:avLst/>
              <a:gdLst/>
              <a:ahLst/>
              <a:cxnLst/>
              <a:rect l="l" t="t" r="r" b="b"/>
              <a:pathLst>
                <a:path w="38531" h="702" extrusionOk="0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416;p59"/>
            <p:cNvSpPr/>
            <p:nvPr/>
          </p:nvSpPr>
          <p:spPr>
            <a:xfrm>
              <a:off x="6178286" y="3396568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417;p59"/>
            <p:cNvSpPr/>
            <p:nvPr/>
          </p:nvSpPr>
          <p:spPr>
            <a:xfrm>
              <a:off x="6178286" y="3208595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18;p59"/>
            <p:cNvSpPr/>
            <p:nvPr/>
          </p:nvSpPr>
          <p:spPr>
            <a:xfrm>
              <a:off x="6178286" y="3020654"/>
              <a:ext cx="1234919" cy="22756"/>
            </a:xfrm>
            <a:custGeom>
              <a:avLst/>
              <a:gdLst/>
              <a:ahLst/>
              <a:cxnLst/>
              <a:rect l="l" t="t" r="r" b="b"/>
              <a:pathLst>
                <a:path w="38531" h="710" extrusionOk="0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19;p59"/>
            <p:cNvSpPr/>
            <p:nvPr/>
          </p:nvSpPr>
          <p:spPr>
            <a:xfrm>
              <a:off x="6159569" y="3606496"/>
              <a:ext cx="1234919" cy="22531"/>
            </a:xfrm>
            <a:custGeom>
              <a:avLst/>
              <a:gdLst/>
              <a:ahLst/>
              <a:cxnLst/>
              <a:rect l="l" t="t" r="r" b="b"/>
              <a:pathLst>
                <a:path w="38531" h="703" extrusionOk="0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420;p59"/>
            <p:cNvSpPr/>
            <p:nvPr/>
          </p:nvSpPr>
          <p:spPr>
            <a:xfrm>
              <a:off x="6156332" y="3812673"/>
              <a:ext cx="1234406" cy="22756"/>
            </a:xfrm>
            <a:custGeom>
              <a:avLst/>
              <a:gdLst/>
              <a:ahLst/>
              <a:cxnLst/>
              <a:rect l="l" t="t" r="r" b="b"/>
              <a:pathLst>
                <a:path w="38515" h="710" extrusionOk="0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21;p59"/>
            <p:cNvSpPr/>
            <p:nvPr/>
          </p:nvSpPr>
          <p:spPr>
            <a:xfrm>
              <a:off x="6152582" y="4018819"/>
              <a:ext cx="1234919" cy="22788"/>
            </a:xfrm>
            <a:custGeom>
              <a:avLst/>
              <a:gdLst/>
              <a:ahLst/>
              <a:cxnLst/>
              <a:rect l="l" t="t" r="r" b="b"/>
              <a:pathLst>
                <a:path w="38531" h="711" extrusionOk="0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3423;p59"/>
          <p:cNvSpPr/>
          <p:nvPr/>
        </p:nvSpPr>
        <p:spPr>
          <a:xfrm>
            <a:off x="1414915" y="3363382"/>
            <a:ext cx="213662" cy="204048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3424;p59"/>
          <p:cNvSpPr/>
          <p:nvPr/>
        </p:nvSpPr>
        <p:spPr>
          <a:xfrm>
            <a:off x="1059665" y="3406566"/>
            <a:ext cx="237467" cy="163888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3425;p59"/>
          <p:cNvSpPr/>
          <p:nvPr/>
        </p:nvSpPr>
        <p:spPr>
          <a:xfrm>
            <a:off x="805986" y="3333611"/>
            <a:ext cx="110424" cy="237565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title" idx="2"/>
          </p:nvPr>
        </p:nvSpPr>
        <p:spPr>
          <a:xfrm>
            <a:off x="7200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6" name="Google Shape;486;p44"/>
          <p:cNvSpPr txBox="1">
            <a:spLocks noGrp="1"/>
          </p:cNvSpPr>
          <p:nvPr>
            <p:ph type="title" idx="4"/>
          </p:nvPr>
        </p:nvSpPr>
        <p:spPr>
          <a:xfrm>
            <a:off x="34038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9" name="Google Shape;489;p44"/>
          <p:cNvSpPr txBox="1">
            <a:spLocks noGrp="1"/>
          </p:cNvSpPr>
          <p:nvPr>
            <p:ph type="title" idx="7"/>
          </p:nvPr>
        </p:nvSpPr>
        <p:spPr>
          <a:xfrm>
            <a:off x="6087600" y="1505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2" name="Google Shape;492;p44"/>
          <p:cNvSpPr txBox="1">
            <a:spLocks noGrp="1"/>
          </p:cNvSpPr>
          <p:nvPr>
            <p:ph type="title" idx="13"/>
          </p:nvPr>
        </p:nvSpPr>
        <p:spPr>
          <a:xfrm>
            <a:off x="7200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5" name="Google Shape;495;p44"/>
          <p:cNvSpPr txBox="1">
            <a:spLocks noGrp="1"/>
          </p:cNvSpPr>
          <p:nvPr>
            <p:ph type="title" idx="16"/>
          </p:nvPr>
        </p:nvSpPr>
        <p:spPr>
          <a:xfrm>
            <a:off x="34038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8" name="Google Shape;498;p44"/>
          <p:cNvSpPr txBox="1">
            <a:spLocks noGrp="1"/>
          </p:cNvSpPr>
          <p:nvPr>
            <p:ph type="title" idx="19"/>
          </p:nvPr>
        </p:nvSpPr>
        <p:spPr>
          <a:xfrm>
            <a:off x="6087600" y="3218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00" name="Google Shape;500;p44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10" name="Google Shape;510;p44"/>
          <p:cNvGrpSpPr/>
          <p:nvPr/>
        </p:nvGrpSpPr>
        <p:grpSpPr>
          <a:xfrm>
            <a:off x="364449" y="1505208"/>
            <a:ext cx="43276" cy="411646"/>
            <a:chOff x="1256711" y="1178908"/>
            <a:chExt cx="43276" cy="411646"/>
          </a:xfrm>
        </p:grpSpPr>
        <p:grpSp>
          <p:nvGrpSpPr>
            <p:cNvPr id="511" name="Google Shape;511;p44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12" name="Google Shape;512;p4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44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16" name="Google Shape;516;p4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1262;p36"/>
          <p:cNvSpPr txBox="1">
            <a:spLocks noGrp="1"/>
          </p:cNvSpPr>
          <p:nvPr>
            <p:ph type="subTitle" idx="1"/>
          </p:nvPr>
        </p:nvSpPr>
        <p:spPr>
          <a:xfrm>
            <a:off x="720000" y="2154125"/>
            <a:ext cx="1585061" cy="325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>
                <a:latin typeface="Darker Grotesque" panose="020B0604020202020204" charset="0"/>
              </a:rPr>
              <a:t>Reason</a:t>
            </a:r>
            <a:endParaRPr sz="2000" b="1" dirty="0">
              <a:latin typeface="Darker Grotesque" panose="020B0604020202020204" charset="0"/>
            </a:endParaRPr>
          </a:p>
        </p:txBody>
      </p:sp>
      <p:sp>
        <p:nvSpPr>
          <p:cNvPr id="52" name="Google Shape;1268;p36"/>
          <p:cNvSpPr txBox="1">
            <a:spLocks noGrp="1"/>
          </p:cNvSpPr>
          <p:nvPr>
            <p:ph type="subTitle" idx="7"/>
          </p:nvPr>
        </p:nvSpPr>
        <p:spPr>
          <a:xfrm>
            <a:off x="720000" y="3883327"/>
            <a:ext cx="2438536" cy="3894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>
                <a:latin typeface="Darker Grotesque" panose="020B0604020202020204" charset="0"/>
              </a:rPr>
              <a:t>System design</a:t>
            </a:r>
            <a:endParaRPr sz="2000" b="1" dirty="0">
              <a:latin typeface="Darker Grotesque" panose="020B0604020202020204" charset="0"/>
            </a:endParaRPr>
          </a:p>
        </p:txBody>
      </p:sp>
      <p:sp>
        <p:nvSpPr>
          <p:cNvPr id="53" name="Google Shape;1264;p36"/>
          <p:cNvSpPr txBox="1">
            <a:spLocks noGrp="1"/>
          </p:cNvSpPr>
          <p:nvPr>
            <p:ph type="subTitle" idx="3"/>
          </p:nvPr>
        </p:nvSpPr>
        <p:spPr>
          <a:xfrm>
            <a:off x="3403800" y="2098600"/>
            <a:ext cx="1677537" cy="394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>
                <a:latin typeface="Darker Grotesque" panose="020B0604020202020204" charset="0"/>
              </a:rPr>
              <a:t>Target</a:t>
            </a:r>
            <a:endParaRPr sz="2000" b="1" dirty="0">
              <a:latin typeface="Darker Grotesque" panose="020B0604020202020204" charset="0"/>
            </a:endParaRPr>
          </a:p>
        </p:txBody>
      </p:sp>
      <p:sp>
        <p:nvSpPr>
          <p:cNvPr id="54" name="Google Shape;1266;p36"/>
          <p:cNvSpPr txBox="1">
            <a:spLocks noGrp="1"/>
          </p:cNvSpPr>
          <p:nvPr>
            <p:ph type="subTitle" idx="5"/>
          </p:nvPr>
        </p:nvSpPr>
        <p:spPr>
          <a:xfrm>
            <a:off x="6087600" y="2125181"/>
            <a:ext cx="1823151" cy="341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>
                <a:latin typeface="Darker Grotesque" panose="020B0604020202020204" charset="0"/>
              </a:rPr>
              <a:t>Technology</a:t>
            </a:r>
            <a:endParaRPr sz="2000" b="1" dirty="0">
              <a:latin typeface="Darker Grotesque" panose="020B0604020202020204" charset="0"/>
            </a:endParaRPr>
          </a:p>
        </p:txBody>
      </p:sp>
      <p:sp>
        <p:nvSpPr>
          <p:cNvPr id="55" name="Google Shape;1272;p36"/>
          <p:cNvSpPr txBox="1">
            <a:spLocks noGrp="1"/>
          </p:cNvSpPr>
          <p:nvPr>
            <p:ph type="subTitle" idx="9"/>
          </p:nvPr>
        </p:nvSpPr>
        <p:spPr>
          <a:xfrm>
            <a:off x="3403800" y="3937624"/>
            <a:ext cx="1825425" cy="3351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 smtClean="0">
                <a:latin typeface="Darker Grotesque" panose="020B0604020202020204" charset="0"/>
              </a:rPr>
              <a:t>Model </a:t>
            </a:r>
            <a:r>
              <a:rPr lang="en-US" sz="2000" b="1" dirty="0">
                <a:latin typeface="Darker Grotesque" panose="020B0604020202020204" charset="0"/>
              </a:rPr>
              <a:t>building</a:t>
            </a:r>
            <a:endParaRPr sz="2000" b="1" dirty="0">
              <a:latin typeface="Darker Grotesque" panose="020B0604020202020204" charset="0"/>
            </a:endParaRPr>
          </a:p>
        </p:txBody>
      </p:sp>
      <p:sp>
        <p:nvSpPr>
          <p:cNvPr id="56" name="Google Shape;1271;p36"/>
          <p:cNvSpPr txBox="1">
            <a:spLocks noGrp="1"/>
          </p:cNvSpPr>
          <p:nvPr>
            <p:ph type="subTitle" idx="14"/>
          </p:nvPr>
        </p:nvSpPr>
        <p:spPr>
          <a:xfrm>
            <a:off x="6087600" y="3659558"/>
            <a:ext cx="2670638" cy="5561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000" b="1" dirty="0">
                <a:latin typeface="Darker Grotesque" panose="020B0604020202020204" charset="0"/>
              </a:rPr>
              <a:t>Result and Development</a:t>
            </a:r>
            <a:endParaRPr sz="2000" b="1" dirty="0">
              <a:latin typeface="Darker Grotesqu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>
            <a:spLocks noGrp="1"/>
          </p:cNvSpPr>
          <p:nvPr>
            <p:ph type="title"/>
          </p:nvPr>
        </p:nvSpPr>
        <p:spPr>
          <a:xfrm>
            <a:off x="720000" y="1985219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REASON</a:t>
            </a:r>
            <a:endParaRPr dirty="0"/>
          </a:p>
        </p:txBody>
      </p:sp>
      <p:sp>
        <p:nvSpPr>
          <p:cNvPr id="558" name="Google Shape;558;p47"/>
          <p:cNvSpPr txBox="1">
            <a:spLocks noGrp="1"/>
          </p:cNvSpPr>
          <p:nvPr>
            <p:ph type="title" idx="2"/>
          </p:nvPr>
        </p:nvSpPr>
        <p:spPr>
          <a:xfrm>
            <a:off x="796200" y="3705508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O1</a:t>
            </a:r>
            <a:endParaRPr dirty="0"/>
          </a:p>
        </p:txBody>
      </p:sp>
      <p:grpSp>
        <p:nvGrpSpPr>
          <p:cNvPr id="559" name="Google Shape;559;p47"/>
          <p:cNvGrpSpPr/>
          <p:nvPr/>
        </p:nvGrpSpPr>
        <p:grpSpPr>
          <a:xfrm>
            <a:off x="604274" y="3899608"/>
            <a:ext cx="43276" cy="411646"/>
            <a:chOff x="1256711" y="1178908"/>
            <a:chExt cx="43276" cy="411646"/>
          </a:xfrm>
        </p:grpSpPr>
        <p:grpSp>
          <p:nvGrpSpPr>
            <p:cNvPr id="560" name="Google Shape;56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61" name="Google Shape;56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65" name="Google Shape;56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00" y="-15167"/>
            <a:ext cx="4712400" cy="5158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5" name="Google Shape;975;p63"/>
          <p:cNvCxnSpPr/>
          <p:nvPr/>
        </p:nvCxnSpPr>
        <p:spPr>
          <a:xfrm>
            <a:off x="3739723" y="2213466"/>
            <a:ext cx="4635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6" name="Google Shape;976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01. REASON</a:t>
            </a:r>
            <a:endParaRPr sz="3200" dirty="0"/>
          </a:p>
        </p:txBody>
      </p:sp>
      <p:sp>
        <p:nvSpPr>
          <p:cNvPr id="977" name="Google Shape;977;p63"/>
          <p:cNvSpPr/>
          <p:nvPr/>
        </p:nvSpPr>
        <p:spPr>
          <a:xfrm>
            <a:off x="4885485" y="2272891"/>
            <a:ext cx="102970" cy="100686"/>
          </a:xfrm>
          <a:custGeom>
            <a:avLst/>
            <a:gdLst/>
            <a:ahLst/>
            <a:cxnLst/>
            <a:rect l="l" t="t" r="r" b="b"/>
            <a:pathLst>
              <a:path w="2804" h="2742" extrusionOk="0">
                <a:moveTo>
                  <a:pt x="2430" y="0"/>
                </a:moveTo>
                <a:cubicBezTo>
                  <a:pt x="2339" y="0"/>
                  <a:pt x="2253" y="32"/>
                  <a:pt x="2205" y="95"/>
                </a:cubicBezTo>
                <a:lnTo>
                  <a:pt x="95" y="2174"/>
                </a:lnTo>
                <a:cubicBezTo>
                  <a:pt x="0" y="2300"/>
                  <a:pt x="0" y="2521"/>
                  <a:pt x="95" y="2647"/>
                </a:cubicBezTo>
                <a:cubicBezTo>
                  <a:pt x="158" y="2710"/>
                  <a:pt x="236" y="2741"/>
                  <a:pt x="319" y="2741"/>
                </a:cubicBezTo>
                <a:cubicBezTo>
                  <a:pt x="402" y="2741"/>
                  <a:pt x="488" y="2710"/>
                  <a:pt x="567" y="2647"/>
                </a:cubicBezTo>
                <a:lnTo>
                  <a:pt x="2678" y="567"/>
                </a:lnTo>
                <a:cubicBezTo>
                  <a:pt x="2804" y="441"/>
                  <a:pt x="2804" y="221"/>
                  <a:pt x="2678" y="95"/>
                </a:cubicBezTo>
                <a:cubicBezTo>
                  <a:pt x="2615" y="32"/>
                  <a:pt x="2520" y="0"/>
                  <a:pt x="2430" y="0"/>
                </a:cubicBezTo>
                <a:close/>
              </a:path>
            </a:pathLst>
          </a:custGeom>
          <a:solidFill>
            <a:srgbClr val="1E1F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" name="Google Shape;978;p63"/>
          <p:cNvGrpSpPr/>
          <p:nvPr/>
        </p:nvGrpSpPr>
        <p:grpSpPr>
          <a:xfrm>
            <a:off x="7029439" y="1979061"/>
            <a:ext cx="137446" cy="137437"/>
            <a:chOff x="-34217275" y="2631050"/>
            <a:chExt cx="91375" cy="91375"/>
          </a:xfrm>
        </p:grpSpPr>
        <p:sp>
          <p:nvSpPr>
            <p:cNvPr id="979" name="Google Shape;979;p63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1E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3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1E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3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1E1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3" name="Google Shape;983;p63"/>
          <p:cNvSpPr/>
          <p:nvPr/>
        </p:nvSpPr>
        <p:spPr>
          <a:xfrm>
            <a:off x="3684797" y="2357347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noFill/>
          <a:ln w="95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3"/>
          <p:cNvSpPr/>
          <p:nvPr/>
        </p:nvSpPr>
        <p:spPr>
          <a:xfrm>
            <a:off x="1716065" y="1593386"/>
            <a:ext cx="1314126" cy="1303164"/>
          </a:xfrm>
          <a:custGeom>
            <a:avLst/>
            <a:gdLst/>
            <a:ahLst/>
            <a:cxnLst/>
            <a:rect l="l" t="t" r="r" b="b"/>
            <a:pathLst>
              <a:path w="45673" h="45292" extrusionOk="0">
                <a:moveTo>
                  <a:pt x="22646" y="0"/>
                </a:moveTo>
                <a:cubicBezTo>
                  <a:pt x="10227" y="0"/>
                  <a:pt x="0" y="10227"/>
                  <a:pt x="0" y="22646"/>
                </a:cubicBezTo>
                <a:cubicBezTo>
                  <a:pt x="0" y="35444"/>
                  <a:pt x="10227" y="45292"/>
                  <a:pt x="22646" y="45292"/>
                </a:cubicBezTo>
                <a:cubicBezTo>
                  <a:pt x="35445" y="45292"/>
                  <a:pt x="45672" y="35444"/>
                  <a:pt x="45672" y="22646"/>
                </a:cubicBezTo>
                <a:cubicBezTo>
                  <a:pt x="45672" y="10227"/>
                  <a:pt x="3544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3"/>
          <p:cNvSpPr/>
          <p:nvPr/>
        </p:nvSpPr>
        <p:spPr>
          <a:xfrm>
            <a:off x="3846872" y="1579684"/>
            <a:ext cx="1303193" cy="1303164"/>
          </a:xfrm>
          <a:custGeom>
            <a:avLst/>
            <a:gdLst/>
            <a:ahLst/>
            <a:cxnLst/>
            <a:rect l="l" t="t" r="r" b="b"/>
            <a:pathLst>
              <a:path w="45293" h="45292" extrusionOk="0">
                <a:moveTo>
                  <a:pt x="22646" y="0"/>
                </a:moveTo>
                <a:cubicBezTo>
                  <a:pt x="10228" y="0"/>
                  <a:pt x="0" y="10227"/>
                  <a:pt x="0" y="22646"/>
                </a:cubicBezTo>
                <a:cubicBezTo>
                  <a:pt x="0" y="35444"/>
                  <a:pt x="10228" y="45292"/>
                  <a:pt x="22646" y="45292"/>
                </a:cubicBezTo>
                <a:cubicBezTo>
                  <a:pt x="35065" y="45292"/>
                  <a:pt x="45293" y="35444"/>
                  <a:pt x="45293" y="22646"/>
                </a:cubicBezTo>
                <a:cubicBezTo>
                  <a:pt x="45293" y="10227"/>
                  <a:pt x="3506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3"/>
          <p:cNvSpPr/>
          <p:nvPr/>
        </p:nvSpPr>
        <p:spPr>
          <a:xfrm>
            <a:off x="5948775" y="1588822"/>
            <a:ext cx="1303193" cy="1303164"/>
          </a:xfrm>
          <a:custGeom>
            <a:avLst/>
            <a:gdLst/>
            <a:ahLst/>
            <a:cxnLst/>
            <a:rect l="l" t="t" r="r" b="b"/>
            <a:pathLst>
              <a:path w="45293" h="45292" extrusionOk="0">
                <a:moveTo>
                  <a:pt x="22647" y="0"/>
                </a:moveTo>
                <a:cubicBezTo>
                  <a:pt x="9877" y="0"/>
                  <a:pt x="1" y="10227"/>
                  <a:pt x="1" y="22646"/>
                </a:cubicBezTo>
                <a:cubicBezTo>
                  <a:pt x="1" y="35444"/>
                  <a:pt x="9877" y="45292"/>
                  <a:pt x="22647" y="45292"/>
                </a:cubicBezTo>
                <a:cubicBezTo>
                  <a:pt x="35066" y="45292"/>
                  <a:pt x="45293" y="35444"/>
                  <a:pt x="45293" y="22646"/>
                </a:cubicBezTo>
                <a:cubicBezTo>
                  <a:pt x="45293" y="10227"/>
                  <a:pt x="35066" y="0"/>
                  <a:pt x="226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3"/>
          <p:cNvSpPr txBox="1"/>
          <p:nvPr/>
        </p:nvSpPr>
        <p:spPr>
          <a:xfrm>
            <a:off x="1149927" y="3430157"/>
            <a:ext cx="2169401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Realizing the development of the growing </a:t>
            </a:r>
            <a:r>
              <a:rPr lang="en-US" sz="1600" dirty="0" err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IoT</a:t>
            </a:r>
            <a:r>
              <a:rPr lang="en-US" sz="1600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industry, exchanging data through the Internet</a:t>
            </a:r>
          </a:p>
        </p:txBody>
      </p:sp>
      <p:sp>
        <p:nvSpPr>
          <p:cNvPr id="994" name="Google Shape;994;p63"/>
          <p:cNvSpPr txBox="1"/>
          <p:nvPr/>
        </p:nvSpPr>
        <p:spPr>
          <a:xfrm>
            <a:off x="3562276" y="3333844"/>
            <a:ext cx="1892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Most people now use smartphones and remote controls</a:t>
            </a:r>
          </a:p>
        </p:txBody>
      </p:sp>
      <p:sp>
        <p:nvSpPr>
          <p:cNvPr id="995" name="Google Shape;995;p63"/>
          <p:cNvSpPr txBox="1"/>
          <p:nvPr/>
        </p:nvSpPr>
        <p:spPr>
          <a:xfrm>
            <a:off x="5697624" y="3450539"/>
            <a:ext cx="2427264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Smart technology devices are increasingly developing while taking advantage of voice to manage devices </a:t>
            </a:r>
            <a:r>
              <a:rPr lang="en-US" sz="1600" dirty="0" smtClean="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easily.</a:t>
            </a:r>
            <a:endParaRPr lang="en-US" sz="1600" dirty="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997" name="Google Shape;997;p63"/>
          <p:cNvGrpSpPr/>
          <p:nvPr/>
        </p:nvGrpSpPr>
        <p:grpSpPr>
          <a:xfrm>
            <a:off x="1503218" y="1470350"/>
            <a:ext cx="8097982" cy="1507505"/>
            <a:chOff x="951702" y="1498059"/>
            <a:chExt cx="7240600" cy="1507505"/>
          </a:xfrm>
        </p:grpSpPr>
        <p:sp>
          <p:nvSpPr>
            <p:cNvPr id="998" name="Google Shape;998;p63"/>
            <p:cNvSpPr/>
            <p:nvPr/>
          </p:nvSpPr>
          <p:spPr>
            <a:xfrm>
              <a:off x="951702" y="2059696"/>
              <a:ext cx="7240600" cy="945867"/>
            </a:xfrm>
            <a:custGeom>
              <a:avLst/>
              <a:gdLst/>
              <a:ahLst/>
              <a:cxnLst/>
              <a:rect l="l" t="t" r="r" b="b"/>
              <a:pathLst>
                <a:path w="251650" h="32874" extrusionOk="0">
                  <a:moveTo>
                    <a:pt x="59172" y="1"/>
                  </a:moveTo>
                  <a:cubicBezTo>
                    <a:pt x="54789" y="1"/>
                    <a:pt x="51137" y="3273"/>
                    <a:pt x="51137" y="8036"/>
                  </a:cubicBezTo>
                  <a:cubicBezTo>
                    <a:pt x="50757" y="21186"/>
                    <a:pt x="39799" y="32143"/>
                    <a:pt x="25919" y="32143"/>
                  </a:cubicBezTo>
                  <a:cubicBezTo>
                    <a:pt x="12770" y="32143"/>
                    <a:pt x="1812" y="21536"/>
                    <a:pt x="1082" y="8767"/>
                  </a:cubicBezTo>
                  <a:cubicBezTo>
                    <a:pt x="1461" y="8387"/>
                    <a:pt x="1461" y="8036"/>
                    <a:pt x="1461" y="7656"/>
                  </a:cubicBezTo>
                  <a:cubicBezTo>
                    <a:pt x="1461" y="7306"/>
                    <a:pt x="1082" y="6926"/>
                    <a:pt x="731" y="6926"/>
                  </a:cubicBezTo>
                  <a:cubicBezTo>
                    <a:pt x="351" y="6926"/>
                    <a:pt x="0" y="7306"/>
                    <a:pt x="0" y="7656"/>
                  </a:cubicBezTo>
                  <a:cubicBezTo>
                    <a:pt x="0" y="8036"/>
                    <a:pt x="0" y="8387"/>
                    <a:pt x="351" y="8767"/>
                  </a:cubicBezTo>
                  <a:cubicBezTo>
                    <a:pt x="1082" y="21916"/>
                    <a:pt x="12419" y="32874"/>
                    <a:pt x="25919" y="32874"/>
                  </a:cubicBezTo>
                  <a:cubicBezTo>
                    <a:pt x="40179" y="32874"/>
                    <a:pt x="51487" y="21536"/>
                    <a:pt x="51867" y="8036"/>
                  </a:cubicBezTo>
                  <a:cubicBezTo>
                    <a:pt x="51867" y="3653"/>
                    <a:pt x="55140" y="731"/>
                    <a:pt x="59172" y="731"/>
                  </a:cubicBezTo>
                  <a:cubicBezTo>
                    <a:pt x="63556" y="731"/>
                    <a:pt x="66828" y="3653"/>
                    <a:pt x="66828" y="8036"/>
                  </a:cubicBezTo>
                  <a:cubicBezTo>
                    <a:pt x="67208" y="21536"/>
                    <a:pt x="78517" y="32874"/>
                    <a:pt x="92396" y="32874"/>
                  </a:cubicBezTo>
                  <a:cubicBezTo>
                    <a:pt x="106276" y="32874"/>
                    <a:pt x="117614" y="21536"/>
                    <a:pt x="118345" y="8036"/>
                  </a:cubicBezTo>
                  <a:cubicBezTo>
                    <a:pt x="118345" y="3653"/>
                    <a:pt x="121617" y="731"/>
                    <a:pt x="125650" y="731"/>
                  </a:cubicBezTo>
                  <a:cubicBezTo>
                    <a:pt x="129653" y="731"/>
                    <a:pt x="132955" y="3653"/>
                    <a:pt x="132955" y="8036"/>
                  </a:cubicBezTo>
                  <a:cubicBezTo>
                    <a:pt x="133306" y="21536"/>
                    <a:pt x="144994" y="32874"/>
                    <a:pt x="158874" y="32874"/>
                  </a:cubicBezTo>
                  <a:cubicBezTo>
                    <a:pt x="172754" y="32874"/>
                    <a:pt x="184091" y="21536"/>
                    <a:pt x="184442" y="8036"/>
                  </a:cubicBezTo>
                  <a:cubicBezTo>
                    <a:pt x="184442" y="3653"/>
                    <a:pt x="187744" y="731"/>
                    <a:pt x="192127" y="731"/>
                  </a:cubicBezTo>
                  <a:cubicBezTo>
                    <a:pt x="196130" y="731"/>
                    <a:pt x="199432" y="3653"/>
                    <a:pt x="199432" y="8036"/>
                  </a:cubicBezTo>
                  <a:cubicBezTo>
                    <a:pt x="199783" y="21536"/>
                    <a:pt x="211121" y="32874"/>
                    <a:pt x="225000" y="32874"/>
                  </a:cubicBezTo>
                  <a:cubicBezTo>
                    <a:pt x="238880" y="32874"/>
                    <a:pt x="250189" y="21916"/>
                    <a:pt x="250919" y="8767"/>
                  </a:cubicBezTo>
                  <a:cubicBezTo>
                    <a:pt x="251299" y="8767"/>
                    <a:pt x="251650" y="8387"/>
                    <a:pt x="251650" y="7656"/>
                  </a:cubicBezTo>
                  <a:cubicBezTo>
                    <a:pt x="251650" y="7306"/>
                    <a:pt x="251299" y="6926"/>
                    <a:pt x="250919" y="6926"/>
                  </a:cubicBezTo>
                  <a:cubicBezTo>
                    <a:pt x="250569" y="6926"/>
                    <a:pt x="250189" y="7306"/>
                    <a:pt x="250189" y="7656"/>
                  </a:cubicBezTo>
                  <a:lnTo>
                    <a:pt x="250189" y="8387"/>
                  </a:lnTo>
                  <a:cubicBezTo>
                    <a:pt x="249458" y="21186"/>
                    <a:pt x="238500" y="32143"/>
                    <a:pt x="225000" y="32143"/>
                  </a:cubicBezTo>
                  <a:cubicBezTo>
                    <a:pt x="211471" y="32143"/>
                    <a:pt x="200513" y="21186"/>
                    <a:pt x="200163" y="8036"/>
                  </a:cubicBezTo>
                  <a:cubicBezTo>
                    <a:pt x="200163" y="3273"/>
                    <a:pt x="196510" y="1"/>
                    <a:pt x="192127" y="1"/>
                  </a:cubicBezTo>
                  <a:cubicBezTo>
                    <a:pt x="187364" y="1"/>
                    <a:pt x="183711" y="3273"/>
                    <a:pt x="183711" y="8036"/>
                  </a:cubicBezTo>
                  <a:cubicBezTo>
                    <a:pt x="183361" y="21186"/>
                    <a:pt x="172403" y="32143"/>
                    <a:pt x="158874" y="32143"/>
                  </a:cubicBezTo>
                  <a:cubicBezTo>
                    <a:pt x="145374" y="32143"/>
                    <a:pt x="134036" y="21186"/>
                    <a:pt x="133685" y="8036"/>
                  </a:cubicBezTo>
                  <a:cubicBezTo>
                    <a:pt x="133685" y="3273"/>
                    <a:pt x="130033" y="1"/>
                    <a:pt x="125650" y="1"/>
                  </a:cubicBezTo>
                  <a:cubicBezTo>
                    <a:pt x="121267" y="1"/>
                    <a:pt x="117614" y="3273"/>
                    <a:pt x="117614" y="8036"/>
                  </a:cubicBezTo>
                  <a:cubicBezTo>
                    <a:pt x="117234" y="21186"/>
                    <a:pt x="105926" y="32143"/>
                    <a:pt x="92396" y="32143"/>
                  </a:cubicBezTo>
                  <a:cubicBezTo>
                    <a:pt x="78896" y="32143"/>
                    <a:pt x="67939" y="21186"/>
                    <a:pt x="67559" y="8036"/>
                  </a:cubicBezTo>
                  <a:cubicBezTo>
                    <a:pt x="67559" y="3273"/>
                    <a:pt x="63906" y="1"/>
                    <a:pt x="59172" y="1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3"/>
            <p:cNvSpPr/>
            <p:nvPr/>
          </p:nvSpPr>
          <p:spPr>
            <a:xfrm rot="10800000">
              <a:off x="951702" y="1498059"/>
              <a:ext cx="7240600" cy="945867"/>
            </a:xfrm>
            <a:custGeom>
              <a:avLst/>
              <a:gdLst/>
              <a:ahLst/>
              <a:cxnLst/>
              <a:rect l="l" t="t" r="r" b="b"/>
              <a:pathLst>
                <a:path w="251650" h="32874" extrusionOk="0">
                  <a:moveTo>
                    <a:pt x="59172" y="1"/>
                  </a:moveTo>
                  <a:cubicBezTo>
                    <a:pt x="54789" y="1"/>
                    <a:pt x="51137" y="3273"/>
                    <a:pt x="51137" y="8036"/>
                  </a:cubicBezTo>
                  <a:cubicBezTo>
                    <a:pt x="50757" y="21186"/>
                    <a:pt x="39799" y="32143"/>
                    <a:pt x="25919" y="32143"/>
                  </a:cubicBezTo>
                  <a:cubicBezTo>
                    <a:pt x="12770" y="32143"/>
                    <a:pt x="1812" y="21536"/>
                    <a:pt x="1082" y="8767"/>
                  </a:cubicBezTo>
                  <a:cubicBezTo>
                    <a:pt x="1461" y="8387"/>
                    <a:pt x="1461" y="8036"/>
                    <a:pt x="1461" y="7656"/>
                  </a:cubicBezTo>
                  <a:cubicBezTo>
                    <a:pt x="1461" y="7306"/>
                    <a:pt x="1082" y="6926"/>
                    <a:pt x="731" y="6926"/>
                  </a:cubicBezTo>
                  <a:cubicBezTo>
                    <a:pt x="351" y="6926"/>
                    <a:pt x="0" y="7306"/>
                    <a:pt x="0" y="7656"/>
                  </a:cubicBezTo>
                  <a:cubicBezTo>
                    <a:pt x="0" y="8036"/>
                    <a:pt x="0" y="8387"/>
                    <a:pt x="351" y="8767"/>
                  </a:cubicBezTo>
                  <a:cubicBezTo>
                    <a:pt x="1082" y="21916"/>
                    <a:pt x="12419" y="32874"/>
                    <a:pt x="25919" y="32874"/>
                  </a:cubicBezTo>
                  <a:cubicBezTo>
                    <a:pt x="40179" y="32874"/>
                    <a:pt x="51487" y="21536"/>
                    <a:pt x="51867" y="8036"/>
                  </a:cubicBezTo>
                  <a:cubicBezTo>
                    <a:pt x="51867" y="3653"/>
                    <a:pt x="55140" y="731"/>
                    <a:pt x="59172" y="731"/>
                  </a:cubicBezTo>
                  <a:cubicBezTo>
                    <a:pt x="63556" y="731"/>
                    <a:pt x="66828" y="3653"/>
                    <a:pt x="66828" y="8036"/>
                  </a:cubicBezTo>
                  <a:cubicBezTo>
                    <a:pt x="67208" y="21536"/>
                    <a:pt x="78517" y="32874"/>
                    <a:pt x="92396" y="32874"/>
                  </a:cubicBezTo>
                  <a:cubicBezTo>
                    <a:pt x="106276" y="32874"/>
                    <a:pt x="117614" y="21536"/>
                    <a:pt x="118345" y="8036"/>
                  </a:cubicBezTo>
                  <a:cubicBezTo>
                    <a:pt x="118345" y="3653"/>
                    <a:pt x="121617" y="731"/>
                    <a:pt x="125650" y="731"/>
                  </a:cubicBezTo>
                  <a:cubicBezTo>
                    <a:pt x="129653" y="731"/>
                    <a:pt x="132955" y="3653"/>
                    <a:pt x="132955" y="8036"/>
                  </a:cubicBezTo>
                  <a:cubicBezTo>
                    <a:pt x="133306" y="21536"/>
                    <a:pt x="144994" y="32874"/>
                    <a:pt x="158874" y="32874"/>
                  </a:cubicBezTo>
                  <a:cubicBezTo>
                    <a:pt x="172754" y="32874"/>
                    <a:pt x="184091" y="21536"/>
                    <a:pt x="184442" y="8036"/>
                  </a:cubicBezTo>
                  <a:cubicBezTo>
                    <a:pt x="184442" y="3653"/>
                    <a:pt x="187744" y="731"/>
                    <a:pt x="192127" y="731"/>
                  </a:cubicBezTo>
                  <a:cubicBezTo>
                    <a:pt x="196130" y="731"/>
                    <a:pt x="199432" y="3653"/>
                    <a:pt x="199432" y="8036"/>
                  </a:cubicBezTo>
                  <a:cubicBezTo>
                    <a:pt x="199783" y="21536"/>
                    <a:pt x="211121" y="32874"/>
                    <a:pt x="225000" y="32874"/>
                  </a:cubicBezTo>
                  <a:cubicBezTo>
                    <a:pt x="238880" y="32874"/>
                    <a:pt x="250189" y="21916"/>
                    <a:pt x="250919" y="8767"/>
                  </a:cubicBezTo>
                  <a:cubicBezTo>
                    <a:pt x="251299" y="8767"/>
                    <a:pt x="251650" y="8387"/>
                    <a:pt x="251650" y="7656"/>
                  </a:cubicBezTo>
                  <a:cubicBezTo>
                    <a:pt x="251650" y="7306"/>
                    <a:pt x="251299" y="6926"/>
                    <a:pt x="250919" y="6926"/>
                  </a:cubicBezTo>
                  <a:cubicBezTo>
                    <a:pt x="250569" y="6926"/>
                    <a:pt x="250189" y="7306"/>
                    <a:pt x="250189" y="7656"/>
                  </a:cubicBezTo>
                  <a:lnTo>
                    <a:pt x="250189" y="8387"/>
                  </a:lnTo>
                  <a:cubicBezTo>
                    <a:pt x="249458" y="21186"/>
                    <a:pt x="238500" y="32143"/>
                    <a:pt x="225000" y="32143"/>
                  </a:cubicBezTo>
                  <a:cubicBezTo>
                    <a:pt x="211471" y="32143"/>
                    <a:pt x="200513" y="21186"/>
                    <a:pt x="200163" y="8036"/>
                  </a:cubicBezTo>
                  <a:cubicBezTo>
                    <a:pt x="200163" y="3273"/>
                    <a:pt x="196510" y="1"/>
                    <a:pt x="192127" y="1"/>
                  </a:cubicBezTo>
                  <a:cubicBezTo>
                    <a:pt x="187364" y="1"/>
                    <a:pt x="183711" y="3273"/>
                    <a:pt x="183711" y="8036"/>
                  </a:cubicBezTo>
                  <a:cubicBezTo>
                    <a:pt x="183361" y="21186"/>
                    <a:pt x="172403" y="32143"/>
                    <a:pt x="158874" y="32143"/>
                  </a:cubicBezTo>
                  <a:cubicBezTo>
                    <a:pt x="145374" y="32143"/>
                    <a:pt x="134036" y="21186"/>
                    <a:pt x="133685" y="8036"/>
                  </a:cubicBezTo>
                  <a:cubicBezTo>
                    <a:pt x="133685" y="3273"/>
                    <a:pt x="130033" y="1"/>
                    <a:pt x="125650" y="1"/>
                  </a:cubicBezTo>
                  <a:cubicBezTo>
                    <a:pt x="121267" y="1"/>
                    <a:pt x="117614" y="3273"/>
                    <a:pt x="117614" y="8036"/>
                  </a:cubicBezTo>
                  <a:cubicBezTo>
                    <a:pt x="117234" y="21186"/>
                    <a:pt x="105926" y="32143"/>
                    <a:pt x="92396" y="32143"/>
                  </a:cubicBezTo>
                  <a:cubicBezTo>
                    <a:pt x="78896" y="32143"/>
                    <a:pt x="67939" y="21186"/>
                    <a:pt x="67559" y="8036"/>
                  </a:cubicBezTo>
                  <a:cubicBezTo>
                    <a:pt x="67559" y="3273"/>
                    <a:pt x="63906" y="1"/>
                    <a:pt x="59172" y="1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202248" y="1828105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Darker Grotesque" panose="020B0604020202020204" charset="0"/>
              </a:rPr>
              <a:t>1</a:t>
            </a:r>
            <a:endParaRPr lang="en-US" sz="4000" dirty="0">
              <a:latin typeface="Darker Grotesque" panose="020B060402020202020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293513" y="1828105"/>
            <a:ext cx="4299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Darker Grotesque" panose="020B0604020202020204" charset="0"/>
              </a:rPr>
              <a:t>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415592" y="1844670"/>
            <a:ext cx="4299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Darker Grotesque" panose="020B0604020202020204" charset="0"/>
              </a:rPr>
              <a:t>3</a:t>
            </a:r>
            <a:endParaRPr lang="en-US" sz="4000" dirty="0">
              <a:latin typeface="Darker Grotesque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422" y="1401392"/>
            <a:ext cx="2155777" cy="16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7"/>
          <p:cNvSpPr txBox="1">
            <a:spLocks noGrp="1"/>
          </p:cNvSpPr>
          <p:nvPr>
            <p:ph type="title"/>
          </p:nvPr>
        </p:nvSpPr>
        <p:spPr>
          <a:xfrm>
            <a:off x="4692850" y="1761381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Target</a:t>
            </a:r>
          </a:p>
        </p:txBody>
      </p:sp>
      <p:sp>
        <p:nvSpPr>
          <p:cNvPr id="742" name="Google Shape;742;p57"/>
          <p:cNvSpPr txBox="1">
            <a:spLocks noGrp="1"/>
          </p:cNvSpPr>
          <p:nvPr>
            <p:ph type="title" idx="2"/>
          </p:nvPr>
        </p:nvSpPr>
        <p:spPr>
          <a:xfrm>
            <a:off x="68045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O2</a:t>
            </a:r>
            <a:endParaRPr dirty="0"/>
          </a:p>
        </p:txBody>
      </p:sp>
      <p:grpSp>
        <p:nvGrpSpPr>
          <p:cNvPr id="743" name="Google Shape;743;p57"/>
          <p:cNvGrpSpPr/>
          <p:nvPr/>
        </p:nvGrpSpPr>
        <p:grpSpPr>
          <a:xfrm>
            <a:off x="8605274" y="3747208"/>
            <a:ext cx="43276" cy="411646"/>
            <a:chOff x="1256711" y="1178908"/>
            <a:chExt cx="43276" cy="411646"/>
          </a:xfrm>
        </p:grpSpPr>
        <p:grpSp>
          <p:nvGrpSpPr>
            <p:cNvPr id="744" name="Google Shape;744;p5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745" name="Google Shape;745;p5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8" name="Google Shape;748;p5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749" name="Google Shape;749;p5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itti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94" y="0"/>
            <a:ext cx="48496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421;p38"/>
          <p:cNvSpPr txBox="1">
            <a:spLocks noGrp="1"/>
          </p:cNvSpPr>
          <p:nvPr>
            <p:ph type="title"/>
          </p:nvPr>
        </p:nvSpPr>
        <p:spPr>
          <a:xfrm>
            <a:off x="677138" y="818144"/>
            <a:ext cx="7814400" cy="6525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Target</a:t>
            </a:r>
            <a:br>
              <a:rPr lang="en-US" sz="4000" dirty="0"/>
            </a:br>
            <a:endParaRPr sz="4000" dirty="0"/>
          </a:p>
        </p:txBody>
      </p:sp>
      <p:sp>
        <p:nvSpPr>
          <p:cNvPr id="44" name="Google Shape;1422;p38"/>
          <p:cNvSpPr txBox="1">
            <a:spLocks/>
          </p:cNvSpPr>
          <p:nvPr/>
        </p:nvSpPr>
        <p:spPr>
          <a:xfrm>
            <a:off x="723350" y="1992733"/>
            <a:ext cx="2604431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smtClean="0">
                <a:latin typeface="Darker Grotesque" panose="020B0604020202020204" charset="0"/>
              </a:rPr>
              <a:t>Build successful models with intelligent voice control</a:t>
            </a:r>
            <a:endParaRPr lang="en-US" sz="1800" dirty="0">
              <a:latin typeface="Darker Grotesque" panose="020B0604020202020204" charset="0"/>
            </a:endParaRPr>
          </a:p>
        </p:txBody>
      </p:sp>
      <p:sp>
        <p:nvSpPr>
          <p:cNvPr id="45" name="Google Shape;1423;p38"/>
          <p:cNvSpPr txBox="1">
            <a:spLocks/>
          </p:cNvSpPr>
          <p:nvPr/>
        </p:nvSpPr>
        <p:spPr>
          <a:xfrm>
            <a:off x="1632181" y="1400341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000" dirty="0" smtClean="0">
                <a:latin typeface="Darker Grotesque" panose="020B0604020202020204" charset="0"/>
              </a:rPr>
              <a:t>-01-</a:t>
            </a:r>
            <a:endParaRPr lang="en" sz="4000" dirty="0">
              <a:latin typeface="Darker Grotesque" panose="020B0604020202020204" charset="0"/>
            </a:endParaRPr>
          </a:p>
        </p:txBody>
      </p:sp>
      <p:sp>
        <p:nvSpPr>
          <p:cNvPr id="46" name="Google Shape;1424;p38"/>
          <p:cNvSpPr txBox="1">
            <a:spLocks/>
          </p:cNvSpPr>
          <p:nvPr/>
        </p:nvSpPr>
        <p:spPr>
          <a:xfrm>
            <a:off x="5443200" y="1381437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smtClean="0">
                <a:latin typeface="Darker Grotesque" panose="020B0604020202020204" charset="0"/>
              </a:rPr>
              <a:t>-02-</a:t>
            </a:r>
            <a:endParaRPr lang="en-US" sz="4000" dirty="0">
              <a:latin typeface="Darker Grotesque" panose="020B0604020202020204" charset="0"/>
            </a:endParaRPr>
          </a:p>
        </p:txBody>
      </p:sp>
      <p:sp>
        <p:nvSpPr>
          <p:cNvPr id="47" name="Google Shape;1425;p38"/>
          <p:cNvSpPr txBox="1">
            <a:spLocks/>
          </p:cNvSpPr>
          <p:nvPr/>
        </p:nvSpPr>
        <p:spPr>
          <a:xfrm>
            <a:off x="5443199" y="1973779"/>
            <a:ext cx="2650669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Darker Grotesque" panose="020B0604020202020204" charset="0"/>
              </a:rPr>
              <a:t>Development of control of devices through mobile application</a:t>
            </a:r>
          </a:p>
        </p:txBody>
      </p:sp>
      <p:sp>
        <p:nvSpPr>
          <p:cNvPr id="48" name="Google Shape;1426;p38"/>
          <p:cNvSpPr txBox="1">
            <a:spLocks/>
          </p:cNvSpPr>
          <p:nvPr/>
        </p:nvSpPr>
        <p:spPr>
          <a:xfrm>
            <a:off x="1620961" y="2887499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000" dirty="0" smtClean="0">
                <a:latin typeface="Darker Grotesque" panose="020B0604020202020204" charset="0"/>
              </a:rPr>
              <a:t>-03-</a:t>
            </a:r>
            <a:endParaRPr lang="en" sz="4000" dirty="0">
              <a:latin typeface="Darker Grotesque" panose="020B0604020202020204" charset="0"/>
            </a:endParaRPr>
          </a:p>
        </p:txBody>
      </p:sp>
      <p:sp>
        <p:nvSpPr>
          <p:cNvPr id="49" name="Google Shape;1427;p38"/>
          <p:cNvSpPr txBox="1">
            <a:spLocks/>
          </p:cNvSpPr>
          <p:nvPr/>
        </p:nvSpPr>
        <p:spPr>
          <a:xfrm>
            <a:off x="819286" y="3496036"/>
            <a:ext cx="2497274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smtClean="0">
                <a:latin typeface="Darker Grotesque" panose="020B0604020202020204" charset="0"/>
              </a:rPr>
              <a:t>Good foundation to aim for big goals and develop</a:t>
            </a:r>
            <a:endParaRPr lang="en-US" sz="1800" dirty="0">
              <a:latin typeface="Darker Grotesque" panose="020B0604020202020204" charset="0"/>
            </a:endParaRPr>
          </a:p>
        </p:txBody>
      </p:sp>
      <p:sp>
        <p:nvSpPr>
          <p:cNvPr id="50" name="Google Shape;1428;p38"/>
          <p:cNvSpPr txBox="1">
            <a:spLocks/>
          </p:cNvSpPr>
          <p:nvPr/>
        </p:nvSpPr>
        <p:spPr>
          <a:xfrm>
            <a:off x="5443199" y="2920408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smtClean="0">
                <a:latin typeface="Darker Grotesque" panose="020B0604020202020204" charset="0"/>
              </a:rPr>
              <a:t>-04-</a:t>
            </a:r>
            <a:endParaRPr lang="en" sz="4000" dirty="0">
              <a:latin typeface="Darker Grotesque" panose="020B0604020202020204" charset="0"/>
            </a:endParaRPr>
          </a:p>
        </p:txBody>
      </p:sp>
      <p:sp>
        <p:nvSpPr>
          <p:cNvPr id="51" name="Google Shape;1429;p38"/>
          <p:cNvSpPr txBox="1">
            <a:spLocks/>
          </p:cNvSpPr>
          <p:nvPr/>
        </p:nvSpPr>
        <p:spPr>
          <a:xfrm>
            <a:off x="5443197" y="3528945"/>
            <a:ext cx="2557801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>
                <a:latin typeface="Darker Grotesque" panose="020B0604020202020204" charset="0"/>
              </a:rPr>
              <a:t>Put the model into practice and use</a:t>
            </a:r>
            <a:endParaRPr lang="en-US" sz="1800" dirty="0">
              <a:latin typeface="Darker Grotesque" panose="020B0604020202020204" charset="0"/>
            </a:endParaRPr>
          </a:p>
        </p:txBody>
      </p:sp>
      <p:grpSp>
        <p:nvGrpSpPr>
          <p:cNvPr id="52" name="Google Shape;1430;p38"/>
          <p:cNvGrpSpPr/>
          <p:nvPr/>
        </p:nvGrpSpPr>
        <p:grpSpPr>
          <a:xfrm>
            <a:off x="3476648" y="1900238"/>
            <a:ext cx="647172" cy="756577"/>
            <a:chOff x="3874867" y="1853084"/>
            <a:chExt cx="475205" cy="492107"/>
          </a:xfrm>
        </p:grpSpPr>
        <p:sp>
          <p:nvSpPr>
            <p:cNvPr id="53" name="Google Shape;1431;p38"/>
            <p:cNvSpPr/>
            <p:nvPr/>
          </p:nvSpPr>
          <p:spPr>
            <a:xfrm>
              <a:off x="3874867" y="1895558"/>
              <a:ext cx="475205" cy="110358"/>
            </a:xfrm>
            <a:custGeom>
              <a:avLst/>
              <a:gdLst/>
              <a:ahLst/>
              <a:cxnLst/>
              <a:rect l="l" t="t" r="r" b="b"/>
              <a:pathLst>
                <a:path w="35064" h="8143" extrusionOk="0">
                  <a:moveTo>
                    <a:pt x="0" y="0"/>
                  </a:moveTo>
                  <a:lnTo>
                    <a:pt x="0" y="8143"/>
                  </a:lnTo>
                  <a:lnTo>
                    <a:pt x="35063" y="8143"/>
                  </a:lnTo>
                  <a:lnTo>
                    <a:pt x="3506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4" name="Google Shape;1432;p38"/>
            <p:cNvSpPr/>
            <p:nvPr/>
          </p:nvSpPr>
          <p:spPr>
            <a:xfrm>
              <a:off x="4163351" y="1853166"/>
              <a:ext cx="67966" cy="84798"/>
            </a:xfrm>
            <a:custGeom>
              <a:avLst/>
              <a:gdLst/>
              <a:ahLst/>
              <a:cxnLst/>
              <a:rect l="l" t="t" r="r" b="b"/>
              <a:pathLst>
                <a:path w="5015" h="6257" extrusionOk="0">
                  <a:moveTo>
                    <a:pt x="1887" y="1"/>
                  </a:moveTo>
                  <a:cubicBezTo>
                    <a:pt x="1202" y="1"/>
                    <a:pt x="543" y="221"/>
                    <a:pt x="0" y="634"/>
                  </a:cubicBezTo>
                  <a:cubicBezTo>
                    <a:pt x="336" y="893"/>
                    <a:pt x="621" y="1216"/>
                    <a:pt x="827" y="1578"/>
                  </a:cubicBezTo>
                  <a:cubicBezTo>
                    <a:pt x="1155" y="1355"/>
                    <a:pt x="1522" y="1251"/>
                    <a:pt x="1881" y="1251"/>
                  </a:cubicBezTo>
                  <a:cubicBezTo>
                    <a:pt x="2669" y="1251"/>
                    <a:pt x="3426" y="1748"/>
                    <a:pt x="3684" y="2573"/>
                  </a:cubicBezTo>
                  <a:cubicBezTo>
                    <a:pt x="4045" y="3788"/>
                    <a:pt x="3154" y="5002"/>
                    <a:pt x="1887" y="5002"/>
                  </a:cubicBezTo>
                  <a:cubicBezTo>
                    <a:pt x="1047" y="5002"/>
                    <a:pt x="1047" y="6256"/>
                    <a:pt x="1887" y="6256"/>
                  </a:cubicBezTo>
                  <a:cubicBezTo>
                    <a:pt x="3619" y="6256"/>
                    <a:pt x="5015" y="4860"/>
                    <a:pt x="5015" y="3128"/>
                  </a:cubicBezTo>
                  <a:cubicBezTo>
                    <a:pt x="5015" y="1397"/>
                    <a:pt x="3619" y="1"/>
                    <a:pt x="18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5" name="Google Shape;1433;p38"/>
            <p:cNvSpPr/>
            <p:nvPr/>
          </p:nvSpPr>
          <p:spPr>
            <a:xfrm>
              <a:off x="4112555" y="1853084"/>
              <a:ext cx="67790" cy="84879"/>
            </a:xfrm>
            <a:custGeom>
              <a:avLst/>
              <a:gdLst/>
              <a:ahLst/>
              <a:cxnLst/>
              <a:rect l="l" t="t" r="r" b="b"/>
              <a:pathLst>
                <a:path w="5002" h="6263" extrusionOk="0">
                  <a:moveTo>
                    <a:pt x="1874" y="0"/>
                  </a:moveTo>
                  <a:cubicBezTo>
                    <a:pt x="1212" y="0"/>
                    <a:pt x="550" y="214"/>
                    <a:pt x="0" y="640"/>
                  </a:cubicBezTo>
                  <a:cubicBezTo>
                    <a:pt x="336" y="899"/>
                    <a:pt x="608" y="1222"/>
                    <a:pt x="814" y="1584"/>
                  </a:cubicBezTo>
                  <a:cubicBezTo>
                    <a:pt x="1143" y="1361"/>
                    <a:pt x="1509" y="1257"/>
                    <a:pt x="1869" y="1257"/>
                  </a:cubicBezTo>
                  <a:cubicBezTo>
                    <a:pt x="2657" y="1257"/>
                    <a:pt x="3413" y="1754"/>
                    <a:pt x="3671" y="2579"/>
                  </a:cubicBezTo>
                  <a:cubicBezTo>
                    <a:pt x="4045" y="3794"/>
                    <a:pt x="3141" y="5008"/>
                    <a:pt x="1874" y="5008"/>
                  </a:cubicBezTo>
                  <a:cubicBezTo>
                    <a:pt x="1047" y="5008"/>
                    <a:pt x="1047" y="6262"/>
                    <a:pt x="1874" y="6262"/>
                  </a:cubicBezTo>
                  <a:cubicBezTo>
                    <a:pt x="3606" y="6262"/>
                    <a:pt x="5002" y="4866"/>
                    <a:pt x="5002" y="3134"/>
                  </a:cubicBezTo>
                  <a:cubicBezTo>
                    <a:pt x="5002" y="2592"/>
                    <a:pt x="4860" y="2049"/>
                    <a:pt x="4575" y="1584"/>
                  </a:cubicBezTo>
                  <a:cubicBezTo>
                    <a:pt x="4369" y="1222"/>
                    <a:pt x="4084" y="899"/>
                    <a:pt x="3748" y="640"/>
                  </a:cubicBezTo>
                  <a:cubicBezTo>
                    <a:pt x="3199" y="214"/>
                    <a:pt x="2537" y="0"/>
                    <a:pt x="18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6" name="Google Shape;1434;p38"/>
            <p:cNvSpPr/>
            <p:nvPr/>
          </p:nvSpPr>
          <p:spPr>
            <a:xfrm>
              <a:off x="4061583" y="1853084"/>
              <a:ext cx="67966" cy="84879"/>
            </a:xfrm>
            <a:custGeom>
              <a:avLst/>
              <a:gdLst/>
              <a:ahLst/>
              <a:cxnLst/>
              <a:rect l="l" t="t" r="r" b="b"/>
              <a:pathLst>
                <a:path w="5015" h="6263" extrusionOk="0">
                  <a:moveTo>
                    <a:pt x="1881" y="0"/>
                  </a:moveTo>
                  <a:cubicBezTo>
                    <a:pt x="1218" y="0"/>
                    <a:pt x="556" y="214"/>
                    <a:pt x="0" y="640"/>
                  </a:cubicBezTo>
                  <a:cubicBezTo>
                    <a:pt x="336" y="899"/>
                    <a:pt x="621" y="1222"/>
                    <a:pt x="827" y="1584"/>
                  </a:cubicBezTo>
                  <a:cubicBezTo>
                    <a:pt x="1156" y="1361"/>
                    <a:pt x="1522" y="1257"/>
                    <a:pt x="1881" y="1257"/>
                  </a:cubicBezTo>
                  <a:cubicBezTo>
                    <a:pt x="2668" y="1257"/>
                    <a:pt x="3422" y="1754"/>
                    <a:pt x="3671" y="2579"/>
                  </a:cubicBezTo>
                  <a:cubicBezTo>
                    <a:pt x="4046" y="3794"/>
                    <a:pt x="3141" y="5008"/>
                    <a:pt x="1874" y="5008"/>
                  </a:cubicBezTo>
                  <a:cubicBezTo>
                    <a:pt x="1047" y="5008"/>
                    <a:pt x="1047" y="6262"/>
                    <a:pt x="1874" y="6262"/>
                  </a:cubicBezTo>
                  <a:cubicBezTo>
                    <a:pt x="3606" y="6262"/>
                    <a:pt x="5002" y="4866"/>
                    <a:pt x="5015" y="3134"/>
                  </a:cubicBezTo>
                  <a:cubicBezTo>
                    <a:pt x="5002" y="2592"/>
                    <a:pt x="4860" y="2049"/>
                    <a:pt x="4575" y="1584"/>
                  </a:cubicBezTo>
                  <a:cubicBezTo>
                    <a:pt x="4369" y="1222"/>
                    <a:pt x="4097" y="899"/>
                    <a:pt x="3761" y="640"/>
                  </a:cubicBezTo>
                  <a:cubicBezTo>
                    <a:pt x="3206" y="214"/>
                    <a:pt x="2543" y="0"/>
                    <a:pt x="18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7" name="Google Shape;1435;p38"/>
            <p:cNvSpPr/>
            <p:nvPr/>
          </p:nvSpPr>
          <p:spPr>
            <a:xfrm>
              <a:off x="3993792" y="1853166"/>
              <a:ext cx="84784" cy="84798"/>
            </a:xfrm>
            <a:custGeom>
              <a:avLst/>
              <a:gdLst/>
              <a:ahLst/>
              <a:cxnLst/>
              <a:rect l="l" t="t" r="r" b="b"/>
              <a:pathLst>
                <a:path w="6256" h="6257" extrusionOk="0">
                  <a:moveTo>
                    <a:pt x="3128" y="1"/>
                  </a:moveTo>
                  <a:cubicBezTo>
                    <a:pt x="1397" y="1"/>
                    <a:pt x="1" y="1397"/>
                    <a:pt x="1" y="3128"/>
                  </a:cubicBezTo>
                  <a:lnTo>
                    <a:pt x="1241" y="3128"/>
                  </a:lnTo>
                  <a:cubicBezTo>
                    <a:pt x="1241" y="1999"/>
                    <a:pt x="2173" y="1249"/>
                    <a:pt x="3144" y="1249"/>
                  </a:cubicBezTo>
                  <a:cubicBezTo>
                    <a:pt x="3606" y="1249"/>
                    <a:pt x="4076" y="1418"/>
                    <a:pt x="4460" y="1797"/>
                  </a:cubicBezTo>
                  <a:cubicBezTo>
                    <a:pt x="5636" y="2986"/>
                    <a:pt x="4796" y="5002"/>
                    <a:pt x="3128" y="5002"/>
                  </a:cubicBezTo>
                  <a:cubicBezTo>
                    <a:pt x="2288" y="5002"/>
                    <a:pt x="2288" y="6256"/>
                    <a:pt x="3128" y="6256"/>
                  </a:cubicBezTo>
                  <a:cubicBezTo>
                    <a:pt x="4847" y="6256"/>
                    <a:pt x="6256" y="4860"/>
                    <a:pt x="6256" y="3128"/>
                  </a:cubicBezTo>
                  <a:cubicBezTo>
                    <a:pt x="6256" y="2586"/>
                    <a:pt x="6101" y="2043"/>
                    <a:pt x="5829" y="1578"/>
                  </a:cubicBezTo>
                  <a:cubicBezTo>
                    <a:pt x="5623" y="1216"/>
                    <a:pt x="5338" y="893"/>
                    <a:pt x="5002" y="634"/>
                  </a:cubicBezTo>
                  <a:cubicBezTo>
                    <a:pt x="4460" y="221"/>
                    <a:pt x="3800" y="1"/>
                    <a:pt x="3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8" name="Google Shape;1436;p38"/>
            <p:cNvSpPr/>
            <p:nvPr/>
          </p:nvSpPr>
          <p:spPr>
            <a:xfrm>
              <a:off x="3874867" y="2005905"/>
              <a:ext cx="475205" cy="339287"/>
            </a:xfrm>
            <a:custGeom>
              <a:avLst/>
              <a:gdLst/>
              <a:ahLst/>
              <a:cxnLst/>
              <a:rect l="l" t="t" r="r" b="b"/>
              <a:pathLst>
                <a:path w="35064" h="25035" extrusionOk="0">
                  <a:moveTo>
                    <a:pt x="0" y="1"/>
                  </a:moveTo>
                  <a:lnTo>
                    <a:pt x="0" y="25034"/>
                  </a:lnTo>
                  <a:lnTo>
                    <a:pt x="35063" y="25034"/>
                  </a:lnTo>
                  <a:lnTo>
                    <a:pt x="3506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59" name="Google Shape;1437;p38"/>
            <p:cNvSpPr/>
            <p:nvPr/>
          </p:nvSpPr>
          <p:spPr>
            <a:xfrm>
              <a:off x="3934241" y="2056700"/>
              <a:ext cx="84961" cy="84961"/>
            </a:xfrm>
            <a:custGeom>
              <a:avLst/>
              <a:gdLst/>
              <a:ahLst/>
              <a:cxnLst/>
              <a:rect l="l" t="t" r="r" b="b"/>
              <a:pathLst>
                <a:path w="6269" h="6269" extrusionOk="0">
                  <a:moveTo>
                    <a:pt x="3141" y="0"/>
                  </a:moveTo>
                  <a:cubicBezTo>
                    <a:pt x="1409" y="0"/>
                    <a:pt x="1" y="1409"/>
                    <a:pt x="1" y="3141"/>
                  </a:cubicBezTo>
                  <a:cubicBezTo>
                    <a:pt x="1" y="4860"/>
                    <a:pt x="1409" y="6269"/>
                    <a:pt x="3141" y="6269"/>
                  </a:cubicBezTo>
                  <a:cubicBezTo>
                    <a:pt x="4860" y="6269"/>
                    <a:pt x="6269" y="4860"/>
                    <a:pt x="6269" y="3141"/>
                  </a:cubicBezTo>
                  <a:cubicBezTo>
                    <a:pt x="6269" y="1409"/>
                    <a:pt x="4860" y="0"/>
                    <a:pt x="314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0" name="Google Shape;1438;p38"/>
            <p:cNvSpPr/>
            <p:nvPr/>
          </p:nvSpPr>
          <p:spPr>
            <a:xfrm>
              <a:off x="4070162" y="2056700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0"/>
                  </a:moveTo>
                  <a:cubicBezTo>
                    <a:pt x="1396" y="0"/>
                    <a:pt x="1" y="1409"/>
                    <a:pt x="1" y="3141"/>
                  </a:cubicBezTo>
                  <a:cubicBezTo>
                    <a:pt x="1" y="4860"/>
                    <a:pt x="1396" y="6269"/>
                    <a:pt x="3128" y="6269"/>
                  </a:cubicBezTo>
                  <a:cubicBezTo>
                    <a:pt x="4860" y="6269"/>
                    <a:pt x="6256" y="4860"/>
                    <a:pt x="6256" y="3141"/>
                  </a:cubicBezTo>
                  <a:cubicBezTo>
                    <a:pt x="6256" y="1409"/>
                    <a:pt x="4860" y="0"/>
                    <a:pt x="3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1" name="Google Shape;1439;p38"/>
            <p:cNvSpPr/>
            <p:nvPr/>
          </p:nvSpPr>
          <p:spPr>
            <a:xfrm>
              <a:off x="4205907" y="2056700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0"/>
                  </a:moveTo>
                  <a:cubicBezTo>
                    <a:pt x="1397" y="0"/>
                    <a:pt x="1" y="1409"/>
                    <a:pt x="1" y="3141"/>
                  </a:cubicBezTo>
                  <a:cubicBezTo>
                    <a:pt x="1" y="4860"/>
                    <a:pt x="1397" y="6269"/>
                    <a:pt x="3128" y="6269"/>
                  </a:cubicBezTo>
                  <a:cubicBezTo>
                    <a:pt x="4860" y="6269"/>
                    <a:pt x="6256" y="4860"/>
                    <a:pt x="6256" y="3141"/>
                  </a:cubicBezTo>
                  <a:cubicBezTo>
                    <a:pt x="6256" y="1409"/>
                    <a:pt x="4860" y="0"/>
                    <a:pt x="3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2" name="Google Shape;1440;p38"/>
            <p:cNvSpPr/>
            <p:nvPr/>
          </p:nvSpPr>
          <p:spPr>
            <a:xfrm>
              <a:off x="3934241" y="2192444"/>
              <a:ext cx="84961" cy="84961"/>
            </a:xfrm>
            <a:custGeom>
              <a:avLst/>
              <a:gdLst/>
              <a:ahLst/>
              <a:cxnLst/>
              <a:rect l="l" t="t" r="r" b="b"/>
              <a:pathLst>
                <a:path w="6269" h="6269" extrusionOk="0">
                  <a:moveTo>
                    <a:pt x="3141" y="1"/>
                  </a:moveTo>
                  <a:cubicBezTo>
                    <a:pt x="1409" y="1"/>
                    <a:pt x="1" y="1409"/>
                    <a:pt x="1" y="3141"/>
                  </a:cubicBezTo>
                  <a:cubicBezTo>
                    <a:pt x="1" y="4860"/>
                    <a:pt x="1409" y="6269"/>
                    <a:pt x="3141" y="6269"/>
                  </a:cubicBezTo>
                  <a:cubicBezTo>
                    <a:pt x="4860" y="6269"/>
                    <a:pt x="6269" y="4860"/>
                    <a:pt x="6269" y="3141"/>
                  </a:cubicBezTo>
                  <a:cubicBezTo>
                    <a:pt x="6269" y="1409"/>
                    <a:pt x="4860" y="1"/>
                    <a:pt x="31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3" name="Google Shape;1441;p38"/>
            <p:cNvSpPr/>
            <p:nvPr/>
          </p:nvSpPr>
          <p:spPr>
            <a:xfrm>
              <a:off x="4070162" y="2192444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1"/>
                  </a:moveTo>
                  <a:cubicBezTo>
                    <a:pt x="1396" y="1"/>
                    <a:pt x="1" y="1409"/>
                    <a:pt x="1" y="3141"/>
                  </a:cubicBezTo>
                  <a:cubicBezTo>
                    <a:pt x="1" y="4860"/>
                    <a:pt x="1396" y="6269"/>
                    <a:pt x="3128" y="6269"/>
                  </a:cubicBezTo>
                  <a:cubicBezTo>
                    <a:pt x="4860" y="6269"/>
                    <a:pt x="6256" y="4860"/>
                    <a:pt x="6256" y="3141"/>
                  </a:cubicBezTo>
                  <a:cubicBezTo>
                    <a:pt x="6256" y="1409"/>
                    <a:pt x="4860" y="1"/>
                    <a:pt x="3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4" name="Google Shape;1442;p38"/>
            <p:cNvSpPr/>
            <p:nvPr/>
          </p:nvSpPr>
          <p:spPr>
            <a:xfrm>
              <a:off x="4205907" y="2192444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1"/>
                  </a:moveTo>
                  <a:cubicBezTo>
                    <a:pt x="1397" y="1"/>
                    <a:pt x="1" y="1409"/>
                    <a:pt x="1" y="3141"/>
                  </a:cubicBezTo>
                  <a:cubicBezTo>
                    <a:pt x="1" y="4860"/>
                    <a:pt x="1397" y="6269"/>
                    <a:pt x="3128" y="6269"/>
                  </a:cubicBezTo>
                  <a:cubicBezTo>
                    <a:pt x="4860" y="6269"/>
                    <a:pt x="6256" y="4860"/>
                    <a:pt x="6256" y="3141"/>
                  </a:cubicBezTo>
                  <a:cubicBezTo>
                    <a:pt x="6256" y="1409"/>
                    <a:pt x="4860" y="1"/>
                    <a:pt x="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grpSp>
        <p:nvGrpSpPr>
          <p:cNvPr id="65" name="Google Shape;1443;p38"/>
          <p:cNvGrpSpPr/>
          <p:nvPr/>
        </p:nvGrpSpPr>
        <p:grpSpPr>
          <a:xfrm>
            <a:off x="4707732" y="1989114"/>
            <a:ext cx="594626" cy="667702"/>
            <a:chOff x="4815958" y="1912914"/>
            <a:chExt cx="486399" cy="392537"/>
          </a:xfrm>
        </p:grpSpPr>
        <p:sp>
          <p:nvSpPr>
            <p:cNvPr id="66" name="Google Shape;1444;p38"/>
            <p:cNvSpPr/>
            <p:nvPr/>
          </p:nvSpPr>
          <p:spPr>
            <a:xfrm>
              <a:off x="4815958" y="2046557"/>
              <a:ext cx="486399" cy="258893"/>
            </a:xfrm>
            <a:custGeom>
              <a:avLst/>
              <a:gdLst/>
              <a:ahLst/>
              <a:cxnLst/>
              <a:rect l="l" t="t" r="r" b="b"/>
              <a:pathLst>
                <a:path w="35890" h="19103" extrusionOk="0">
                  <a:moveTo>
                    <a:pt x="7367" y="1"/>
                  </a:moveTo>
                  <a:cubicBezTo>
                    <a:pt x="6940" y="1"/>
                    <a:pt x="6552" y="285"/>
                    <a:pt x="6436" y="712"/>
                  </a:cubicBezTo>
                  <a:lnTo>
                    <a:pt x="168" y="17888"/>
                  </a:lnTo>
                  <a:cubicBezTo>
                    <a:pt x="0" y="18508"/>
                    <a:pt x="465" y="19102"/>
                    <a:pt x="1099" y="19102"/>
                  </a:cubicBezTo>
                  <a:lnTo>
                    <a:pt x="28691" y="19102"/>
                  </a:lnTo>
                  <a:cubicBezTo>
                    <a:pt x="29131" y="19102"/>
                    <a:pt x="29506" y="18818"/>
                    <a:pt x="29622" y="18392"/>
                  </a:cubicBezTo>
                  <a:lnTo>
                    <a:pt x="35890" y="1216"/>
                  </a:lnTo>
                  <a:cubicBezTo>
                    <a:pt x="35890" y="608"/>
                    <a:pt x="35593" y="1"/>
                    <a:pt x="34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7" name="Google Shape;1445;p38"/>
            <p:cNvSpPr/>
            <p:nvPr/>
          </p:nvSpPr>
          <p:spPr>
            <a:xfrm>
              <a:off x="4842928" y="1971421"/>
              <a:ext cx="417756" cy="250125"/>
            </a:xfrm>
            <a:custGeom>
              <a:avLst/>
              <a:gdLst/>
              <a:ahLst/>
              <a:cxnLst/>
              <a:rect l="l" t="t" r="r" b="b"/>
              <a:pathLst>
                <a:path w="30825" h="18456" extrusionOk="0">
                  <a:moveTo>
                    <a:pt x="3697" y="1"/>
                  </a:moveTo>
                  <a:lnTo>
                    <a:pt x="0" y="3697"/>
                  </a:lnTo>
                  <a:lnTo>
                    <a:pt x="0" y="18456"/>
                  </a:lnTo>
                  <a:lnTo>
                    <a:pt x="4446" y="6256"/>
                  </a:lnTo>
                  <a:cubicBezTo>
                    <a:pt x="4562" y="5829"/>
                    <a:pt x="4950" y="5545"/>
                    <a:pt x="5377" y="5545"/>
                  </a:cubicBezTo>
                  <a:lnTo>
                    <a:pt x="30824" y="5545"/>
                  </a:lnTo>
                  <a:lnTo>
                    <a:pt x="308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8" name="Google Shape;1446;p38"/>
            <p:cNvSpPr/>
            <p:nvPr/>
          </p:nvSpPr>
          <p:spPr>
            <a:xfrm>
              <a:off x="4817883" y="1912914"/>
              <a:ext cx="208790" cy="371515"/>
            </a:xfrm>
            <a:custGeom>
              <a:avLst/>
              <a:gdLst/>
              <a:ahLst/>
              <a:cxnLst/>
              <a:rect l="l" t="t" r="r" b="b"/>
              <a:pathLst>
                <a:path w="15406" h="27413" extrusionOk="0">
                  <a:moveTo>
                    <a:pt x="1060" y="1"/>
                  </a:moveTo>
                  <a:cubicBezTo>
                    <a:pt x="478" y="1"/>
                    <a:pt x="0" y="479"/>
                    <a:pt x="0" y="1061"/>
                  </a:cubicBezTo>
                  <a:lnTo>
                    <a:pt x="0" y="27400"/>
                  </a:lnTo>
                  <a:cubicBezTo>
                    <a:pt x="39" y="27400"/>
                    <a:pt x="78" y="27413"/>
                    <a:pt x="129" y="27413"/>
                  </a:cubicBezTo>
                  <a:lnTo>
                    <a:pt x="1848" y="22708"/>
                  </a:lnTo>
                  <a:lnTo>
                    <a:pt x="1848" y="8014"/>
                  </a:lnTo>
                  <a:lnTo>
                    <a:pt x="5545" y="4318"/>
                  </a:lnTo>
                  <a:lnTo>
                    <a:pt x="15406" y="4318"/>
                  </a:lnTo>
                  <a:lnTo>
                    <a:pt x="12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69" name="Google Shape;1447;p38"/>
            <p:cNvSpPr/>
            <p:nvPr/>
          </p:nvSpPr>
          <p:spPr>
            <a:xfrm>
              <a:off x="5051709" y="2013109"/>
              <a:ext cx="16832" cy="33461"/>
            </a:xfrm>
            <a:custGeom>
              <a:avLst/>
              <a:gdLst/>
              <a:ahLst/>
              <a:cxnLst/>
              <a:rect l="l" t="t" r="r" b="b"/>
              <a:pathLst>
                <a:path w="1242" h="2469" extrusionOk="0">
                  <a:moveTo>
                    <a:pt x="1" y="0"/>
                  </a:moveTo>
                  <a:lnTo>
                    <a:pt x="1" y="2469"/>
                  </a:lnTo>
                  <a:lnTo>
                    <a:pt x="1241" y="2469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0" name="Google Shape;1448;p38"/>
            <p:cNvSpPr/>
            <p:nvPr/>
          </p:nvSpPr>
          <p:spPr>
            <a:xfrm>
              <a:off x="5110216" y="2013109"/>
              <a:ext cx="16656" cy="33461"/>
            </a:xfrm>
            <a:custGeom>
              <a:avLst/>
              <a:gdLst/>
              <a:ahLst/>
              <a:cxnLst/>
              <a:rect l="l" t="t" r="r" b="b"/>
              <a:pathLst>
                <a:path w="1229" h="2469" extrusionOk="0">
                  <a:moveTo>
                    <a:pt x="0" y="0"/>
                  </a:moveTo>
                  <a:lnTo>
                    <a:pt x="0" y="2469"/>
                  </a:lnTo>
                  <a:lnTo>
                    <a:pt x="1228" y="2469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1" name="Google Shape;1449;p38"/>
            <p:cNvSpPr/>
            <p:nvPr/>
          </p:nvSpPr>
          <p:spPr>
            <a:xfrm>
              <a:off x="5168710" y="2013109"/>
              <a:ext cx="16656" cy="33461"/>
            </a:xfrm>
            <a:custGeom>
              <a:avLst/>
              <a:gdLst/>
              <a:ahLst/>
              <a:cxnLst/>
              <a:rect l="l" t="t" r="r" b="b"/>
              <a:pathLst>
                <a:path w="1229" h="2469" extrusionOk="0">
                  <a:moveTo>
                    <a:pt x="1" y="0"/>
                  </a:moveTo>
                  <a:lnTo>
                    <a:pt x="1" y="2469"/>
                  </a:lnTo>
                  <a:lnTo>
                    <a:pt x="1229" y="2469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2" name="Google Shape;1450;p38"/>
            <p:cNvSpPr/>
            <p:nvPr/>
          </p:nvSpPr>
          <p:spPr>
            <a:xfrm>
              <a:off x="4934708" y="2013109"/>
              <a:ext cx="16832" cy="33461"/>
            </a:xfrm>
            <a:custGeom>
              <a:avLst/>
              <a:gdLst/>
              <a:ahLst/>
              <a:cxnLst/>
              <a:rect l="l" t="t" r="r" b="b"/>
              <a:pathLst>
                <a:path w="1242" h="2469" extrusionOk="0">
                  <a:moveTo>
                    <a:pt x="1" y="0"/>
                  </a:moveTo>
                  <a:lnTo>
                    <a:pt x="1" y="2469"/>
                  </a:lnTo>
                  <a:lnTo>
                    <a:pt x="1241" y="2469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3" name="Google Shape;1451;p38"/>
            <p:cNvSpPr/>
            <p:nvPr/>
          </p:nvSpPr>
          <p:spPr>
            <a:xfrm>
              <a:off x="4993215" y="2013109"/>
              <a:ext cx="16819" cy="33461"/>
            </a:xfrm>
            <a:custGeom>
              <a:avLst/>
              <a:gdLst/>
              <a:ahLst/>
              <a:cxnLst/>
              <a:rect l="l" t="t" r="r" b="b"/>
              <a:pathLst>
                <a:path w="1241" h="2469" extrusionOk="0">
                  <a:moveTo>
                    <a:pt x="0" y="0"/>
                  </a:moveTo>
                  <a:lnTo>
                    <a:pt x="0" y="2469"/>
                  </a:lnTo>
                  <a:lnTo>
                    <a:pt x="1241" y="2469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  <p:sp>
          <p:nvSpPr>
            <p:cNvPr id="74" name="Google Shape;1452;p38"/>
            <p:cNvSpPr/>
            <p:nvPr/>
          </p:nvSpPr>
          <p:spPr>
            <a:xfrm>
              <a:off x="4842928" y="1971421"/>
              <a:ext cx="50104" cy="50104"/>
            </a:xfrm>
            <a:custGeom>
              <a:avLst/>
              <a:gdLst/>
              <a:ahLst/>
              <a:cxnLst/>
              <a:rect l="l" t="t" r="r" b="b"/>
              <a:pathLst>
                <a:path w="3697" h="3697" extrusionOk="0">
                  <a:moveTo>
                    <a:pt x="3697" y="1"/>
                  </a:moveTo>
                  <a:lnTo>
                    <a:pt x="0" y="3697"/>
                  </a:lnTo>
                  <a:lnTo>
                    <a:pt x="3697" y="3697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Darker Grotesque" panose="020B0604020202020204" charset="0"/>
              </a:endParaRPr>
            </a:p>
          </p:txBody>
        </p:sp>
      </p:grpSp>
      <p:grpSp>
        <p:nvGrpSpPr>
          <p:cNvPr id="75" name="Google Shape;1453;p38"/>
          <p:cNvGrpSpPr/>
          <p:nvPr/>
        </p:nvGrpSpPr>
        <p:grpSpPr>
          <a:xfrm>
            <a:off x="3476647" y="3191073"/>
            <a:ext cx="729259" cy="829043"/>
            <a:chOff x="3886087" y="3078160"/>
            <a:chExt cx="452778" cy="475029"/>
          </a:xfrm>
        </p:grpSpPr>
        <p:sp>
          <p:nvSpPr>
            <p:cNvPr id="76" name="Google Shape;1454;p38"/>
            <p:cNvSpPr/>
            <p:nvPr/>
          </p:nvSpPr>
          <p:spPr>
            <a:xfrm>
              <a:off x="4024813" y="3078160"/>
              <a:ext cx="314052" cy="475029"/>
            </a:xfrm>
            <a:custGeom>
              <a:avLst/>
              <a:gdLst/>
              <a:ahLst/>
              <a:cxnLst/>
              <a:rect l="l" t="t" r="r" b="b"/>
              <a:pathLst>
                <a:path w="23173" h="35051" extrusionOk="0">
                  <a:moveTo>
                    <a:pt x="0" y="1"/>
                  </a:moveTo>
                  <a:lnTo>
                    <a:pt x="0" y="35050"/>
                  </a:lnTo>
                  <a:lnTo>
                    <a:pt x="21286" y="35050"/>
                  </a:lnTo>
                  <a:cubicBezTo>
                    <a:pt x="22320" y="35050"/>
                    <a:pt x="23160" y="34210"/>
                    <a:pt x="23173" y="33177"/>
                  </a:cubicBezTo>
                  <a:lnTo>
                    <a:pt x="23173" y="1875"/>
                  </a:lnTo>
                  <a:cubicBezTo>
                    <a:pt x="23173" y="841"/>
                    <a:pt x="22320" y="1"/>
                    <a:pt x="2128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77" name="Google Shape;1455;p38"/>
            <p:cNvSpPr/>
            <p:nvPr/>
          </p:nvSpPr>
          <p:spPr>
            <a:xfrm>
              <a:off x="4245507" y="3078160"/>
              <a:ext cx="42392" cy="475029"/>
            </a:xfrm>
            <a:custGeom>
              <a:avLst/>
              <a:gdLst/>
              <a:ahLst/>
              <a:cxnLst/>
              <a:rect l="l" t="t" r="r" b="b"/>
              <a:pathLst>
                <a:path w="3128" h="35051" extrusionOk="0">
                  <a:moveTo>
                    <a:pt x="0" y="1"/>
                  </a:moveTo>
                  <a:lnTo>
                    <a:pt x="0" y="35050"/>
                  </a:lnTo>
                  <a:lnTo>
                    <a:pt x="3128" y="35050"/>
                  </a:lnTo>
                  <a:lnTo>
                    <a:pt x="31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78" name="Google Shape;1456;p38"/>
            <p:cNvSpPr/>
            <p:nvPr/>
          </p:nvSpPr>
          <p:spPr>
            <a:xfrm>
              <a:off x="3931448" y="3078160"/>
              <a:ext cx="93377" cy="475029"/>
            </a:xfrm>
            <a:custGeom>
              <a:avLst/>
              <a:gdLst/>
              <a:ahLst/>
              <a:cxnLst/>
              <a:rect l="l" t="t" r="r" b="b"/>
              <a:pathLst>
                <a:path w="6890" h="35051" extrusionOk="0">
                  <a:moveTo>
                    <a:pt x="1" y="1"/>
                  </a:moveTo>
                  <a:lnTo>
                    <a:pt x="1" y="35050"/>
                  </a:lnTo>
                  <a:lnTo>
                    <a:pt x="6889" y="35050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79" name="Google Shape;1457;p38"/>
            <p:cNvSpPr/>
            <p:nvPr/>
          </p:nvSpPr>
          <p:spPr>
            <a:xfrm>
              <a:off x="3889069" y="3264699"/>
              <a:ext cx="84784" cy="67979"/>
            </a:xfrm>
            <a:custGeom>
              <a:avLst/>
              <a:gdLst/>
              <a:ahLst/>
              <a:cxnLst/>
              <a:rect l="l" t="t" r="r" b="b"/>
              <a:pathLst>
                <a:path w="6256" h="5016" extrusionOk="0">
                  <a:moveTo>
                    <a:pt x="3128" y="1"/>
                  </a:moveTo>
                  <a:cubicBezTo>
                    <a:pt x="1396" y="1"/>
                    <a:pt x="0" y="1409"/>
                    <a:pt x="0" y="3141"/>
                  </a:cubicBezTo>
                  <a:cubicBezTo>
                    <a:pt x="0" y="3813"/>
                    <a:pt x="233" y="4472"/>
                    <a:pt x="646" y="5015"/>
                  </a:cubicBezTo>
                  <a:cubicBezTo>
                    <a:pt x="892" y="4679"/>
                    <a:pt x="1215" y="4395"/>
                    <a:pt x="1577" y="4188"/>
                  </a:cubicBezTo>
                  <a:cubicBezTo>
                    <a:pt x="866" y="3141"/>
                    <a:pt x="1370" y="1707"/>
                    <a:pt x="2585" y="1345"/>
                  </a:cubicBezTo>
                  <a:cubicBezTo>
                    <a:pt x="2771" y="1287"/>
                    <a:pt x="2958" y="1259"/>
                    <a:pt x="3141" y="1259"/>
                  </a:cubicBezTo>
                  <a:cubicBezTo>
                    <a:pt x="4138" y="1259"/>
                    <a:pt x="5015" y="2071"/>
                    <a:pt x="5015" y="3141"/>
                  </a:cubicBezTo>
                  <a:cubicBezTo>
                    <a:pt x="5008" y="3555"/>
                    <a:pt x="5318" y="3762"/>
                    <a:pt x="5630" y="3762"/>
                  </a:cubicBezTo>
                  <a:cubicBezTo>
                    <a:pt x="5942" y="3762"/>
                    <a:pt x="6255" y="3555"/>
                    <a:pt x="6255" y="3141"/>
                  </a:cubicBezTo>
                  <a:cubicBezTo>
                    <a:pt x="6255" y="1409"/>
                    <a:pt x="4859" y="1"/>
                    <a:pt x="312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80" name="Google Shape;1458;p38"/>
            <p:cNvSpPr/>
            <p:nvPr/>
          </p:nvSpPr>
          <p:spPr>
            <a:xfrm>
              <a:off x="3886087" y="3315671"/>
              <a:ext cx="87766" cy="67979"/>
            </a:xfrm>
            <a:custGeom>
              <a:avLst/>
              <a:gdLst/>
              <a:ahLst/>
              <a:cxnLst/>
              <a:rect l="l" t="t" r="r" b="b"/>
              <a:pathLst>
                <a:path w="6476" h="5016" extrusionOk="0">
                  <a:moveTo>
                    <a:pt x="3348" y="1"/>
                  </a:moveTo>
                  <a:cubicBezTo>
                    <a:pt x="2805" y="1"/>
                    <a:pt x="2262" y="156"/>
                    <a:pt x="1797" y="427"/>
                  </a:cubicBezTo>
                  <a:cubicBezTo>
                    <a:pt x="1435" y="634"/>
                    <a:pt x="1112" y="918"/>
                    <a:pt x="866" y="1254"/>
                  </a:cubicBezTo>
                  <a:cubicBezTo>
                    <a:pt x="0" y="2366"/>
                    <a:pt x="0" y="3904"/>
                    <a:pt x="866" y="5015"/>
                  </a:cubicBezTo>
                  <a:cubicBezTo>
                    <a:pt x="1112" y="4679"/>
                    <a:pt x="1435" y="4395"/>
                    <a:pt x="1797" y="4188"/>
                  </a:cubicBezTo>
                  <a:cubicBezTo>
                    <a:pt x="1086" y="3141"/>
                    <a:pt x="1590" y="1707"/>
                    <a:pt x="2805" y="1332"/>
                  </a:cubicBezTo>
                  <a:cubicBezTo>
                    <a:pt x="2988" y="1277"/>
                    <a:pt x="3172" y="1251"/>
                    <a:pt x="3352" y="1251"/>
                  </a:cubicBezTo>
                  <a:cubicBezTo>
                    <a:pt x="4353" y="1251"/>
                    <a:pt x="5235" y="2055"/>
                    <a:pt x="5235" y="3128"/>
                  </a:cubicBezTo>
                  <a:cubicBezTo>
                    <a:pt x="5228" y="3548"/>
                    <a:pt x="5538" y="3758"/>
                    <a:pt x="5850" y="3758"/>
                  </a:cubicBezTo>
                  <a:cubicBezTo>
                    <a:pt x="6162" y="3758"/>
                    <a:pt x="6475" y="3548"/>
                    <a:pt x="6475" y="3128"/>
                  </a:cubicBezTo>
                  <a:cubicBezTo>
                    <a:pt x="6475" y="1409"/>
                    <a:pt x="5079" y="1"/>
                    <a:pt x="334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81" name="Google Shape;1459;p38"/>
            <p:cNvSpPr/>
            <p:nvPr/>
          </p:nvSpPr>
          <p:spPr>
            <a:xfrm>
              <a:off x="3886087" y="3366643"/>
              <a:ext cx="87766" cy="67803"/>
            </a:xfrm>
            <a:custGeom>
              <a:avLst/>
              <a:gdLst/>
              <a:ahLst/>
              <a:cxnLst/>
              <a:rect l="l" t="t" r="r" b="b"/>
              <a:pathLst>
                <a:path w="6476" h="5003" extrusionOk="0">
                  <a:moveTo>
                    <a:pt x="3348" y="0"/>
                  </a:moveTo>
                  <a:cubicBezTo>
                    <a:pt x="2805" y="0"/>
                    <a:pt x="2262" y="143"/>
                    <a:pt x="1797" y="427"/>
                  </a:cubicBezTo>
                  <a:cubicBezTo>
                    <a:pt x="1435" y="634"/>
                    <a:pt x="1112" y="918"/>
                    <a:pt x="866" y="1254"/>
                  </a:cubicBezTo>
                  <a:cubicBezTo>
                    <a:pt x="0" y="2353"/>
                    <a:pt x="0" y="3904"/>
                    <a:pt x="866" y="5002"/>
                  </a:cubicBezTo>
                  <a:cubicBezTo>
                    <a:pt x="1112" y="4666"/>
                    <a:pt x="1435" y="4395"/>
                    <a:pt x="1797" y="4188"/>
                  </a:cubicBezTo>
                  <a:cubicBezTo>
                    <a:pt x="1086" y="3141"/>
                    <a:pt x="1590" y="1706"/>
                    <a:pt x="2805" y="1332"/>
                  </a:cubicBezTo>
                  <a:cubicBezTo>
                    <a:pt x="2991" y="1274"/>
                    <a:pt x="3178" y="1246"/>
                    <a:pt x="3361" y="1246"/>
                  </a:cubicBezTo>
                  <a:cubicBezTo>
                    <a:pt x="4358" y="1246"/>
                    <a:pt x="5235" y="2058"/>
                    <a:pt x="5235" y="3128"/>
                  </a:cubicBezTo>
                  <a:cubicBezTo>
                    <a:pt x="5228" y="3542"/>
                    <a:pt x="5538" y="3748"/>
                    <a:pt x="5850" y="3748"/>
                  </a:cubicBezTo>
                  <a:cubicBezTo>
                    <a:pt x="6162" y="3748"/>
                    <a:pt x="6475" y="3542"/>
                    <a:pt x="6475" y="3128"/>
                  </a:cubicBezTo>
                  <a:cubicBezTo>
                    <a:pt x="6475" y="1396"/>
                    <a:pt x="5079" y="0"/>
                    <a:pt x="3348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82" name="Google Shape;1460;p38"/>
            <p:cNvSpPr/>
            <p:nvPr/>
          </p:nvSpPr>
          <p:spPr>
            <a:xfrm>
              <a:off x="3889069" y="3111974"/>
              <a:ext cx="84784" cy="67966"/>
            </a:xfrm>
            <a:custGeom>
              <a:avLst/>
              <a:gdLst/>
              <a:ahLst/>
              <a:cxnLst/>
              <a:rect l="l" t="t" r="r" b="b"/>
              <a:pathLst>
                <a:path w="6256" h="5015" extrusionOk="0">
                  <a:moveTo>
                    <a:pt x="3128" y="0"/>
                  </a:moveTo>
                  <a:cubicBezTo>
                    <a:pt x="1396" y="0"/>
                    <a:pt x="0" y="1409"/>
                    <a:pt x="0" y="3141"/>
                  </a:cubicBezTo>
                  <a:cubicBezTo>
                    <a:pt x="0" y="3813"/>
                    <a:pt x="233" y="4472"/>
                    <a:pt x="646" y="5015"/>
                  </a:cubicBezTo>
                  <a:cubicBezTo>
                    <a:pt x="892" y="4679"/>
                    <a:pt x="1215" y="4394"/>
                    <a:pt x="1577" y="4187"/>
                  </a:cubicBezTo>
                  <a:cubicBezTo>
                    <a:pt x="866" y="3141"/>
                    <a:pt x="1370" y="1706"/>
                    <a:pt x="2585" y="1344"/>
                  </a:cubicBezTo>
                  <a:cubicBezTo>
                    <a:pt x="2771" y="1286"/>
                    <a:pt x="2958" y="1259"/>
                    <a:pt x="3141" y="1259"/>
                  </a:cubicBezTo>
                  <a:cubicBezTo>
                    <a:pt x="4138" y="1259"/>
                    <a:pt x="5015" y="2070"/>
                    <a:pt x="5015" y="3141"/>
                  </a:cubicBezTo>
                  <a:cubicBezTo>
                    <a:pt x="5008" y="3554"/>
                    <a:pt x="5318" y="3761"/>
                    <a:pt x="5630" y="3761"/>
                  </a:cubicBezTo>
                  <a:cubicBezTo>
                    <a:pt x="5942" y="3761"/>
                    <a:pt x="6255" y="3554"/>
                    <a:pt x="6255" y="3141"/>
                  </a:cubicBezTo>
                  <a:cubicBezTo>
                    <a:pt x="6255" y="1409"/>
                    <a:pt x="4859" y="0"/>
                    <a:pt x="3128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83" name="Google Shape;1461;p38"/>
            <p:cNvSpPr/>
            <p:nvPr/>
          </p:nvSpPr>
          <p:spPr>
            <a:xfrm>
              <a:off x="3886087" y="3162932"/>
              <a:ext cx="87766" cy="67979"/>
            </a:xfrm>
            <a:custGeom>
              <a:avLst/>
              <a:gdLst/>
              <a:ahLst/>
              <a:cxnLst/>
              <a:rect l="l" t="t" r="r" b="b"/>
              <a:pathLst>
                <a:path w="6476" h="5016" extrusionOk="0">
                  <a:moveTo>
                    <a:pt x="3348" y="1"/>
                  </a:moveTo>
                  <a:cubicBezTo>
                    <a:pt x="2805" y="1"/>
                    <a:pt x="2262" y="156"/>
                    <a:pt x="1797" y="427"/>
                  </a:cubicBezTo>
                  <a:cubicBezTo>
                    <a:pt x="1435" y="634"/>
                    <a:pt x="1112" y="919"/>
                    <a:pt x="866" y="1255"/>
                  </a:cubicBezTo>
                  <a:cubicBezTo>
                    <a:pt x="0" y="2366"/>
                    <a:pt x="0" y="3904"/>
                    <a:pt x="866" y="5015"/>
                  </a:cubicBezTo>
                  <a:cubicBezTo>
                    <a:pt x="1112" y="4679"/>
                    <a:pt x="1435" y="4395"/>
                    <a:pt x="1797" y="4188"/>
                  </a:cubicBezTo>
                  <a:cubicBezTo>
                    <a:pt x="1086" y="3141"/>
                    <a:pt x="1590" y="1707"/>
                    <a:pt x="2805" y="1332"/>
                  </a:cubicBezTo>
                  <a:cubicBezTo>
                    <a:pt x="2988" y="1277"/>
                    <a:pt x="3172" y="1251"/>
                    <a:pt x="3352" y="1251"/>
                  </a:cubicBezTo>
                  <a:cubicBezTo>
                    <a:pt x="4353" y="1251"/>
                    <a:pt x="5235" y="2055"/>
                    <a:pt x="5235" y="3129"/>
                  </a:cubicBezTo>
                  <a:cubicBezTo>
                    <a:pt x="5228" y="3549"/>
                    <a:pt x="5538" y="3759"/>
                    <a:pt x="5850" y="3759"/>
                  </a:cubicBezTo>
                  <a:cubicBezTo>
                    <a:pt x="6162" y="3759"/>
                    <a:pt x="6475" y="3549"/>
                    <a:pt x="6475" y="3129"/>
                  </a:cubicBezTo>
                  <a:cubicBezTo>
                    <a:pt x="6475" y="1410"/>
                    <a:pt x="5079" y="1"/>
                    <a:pt x="334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84" name="Google Shape;1462;p38"/>
            <p:cNvSpPr/>
            <p:nvPr/>
          </p:nvSpPr>
          <p:spPr>
            <a:xfrm>
              <a:off x="3886087" y="3213904"/>
              <a:ext cx="87766" cy="67803"/>
            </a:xfrm>
            <a:custGeom>
              <a:avLst/>
              <a:gdLst/>
              <a:ahLst/>
              <a:cxnLst/>
              <a:rect l="l" t="t" r="r" b="b"/>
              <a:pathLst>
                <a:path w="6476" h="5003" extrusionOk="0">
                  <a:moveTo>
                    <a:pt x="3348" y="1"/>
                  </a:moveTo>
                  <a:cubicBezTo>
                    <a:pt x="2805" y="1"/>
                    <a:pt x="2262" y="143"/>
                    <a:pt x="1797" y="427"/>
                  </a:cubicBezTo>
                  <a:cubicBezTo>
                    <a:pt x="1435" y="634"/>
                    <a:pt x="1112" y="918"/>
                    <a:pt x="866" y="1254"/>
                  </a:cubicBezTo>
                  <a:cubicBezTo>
                    <a:pt x="0" y="2353"/>
                    <a:pt x="0" y="3904"/>
                    <a:pt x="866" y="5002"/>
                  </a:cubicBezTo>
                  <a:cubicBezTo>
                    <a:pt x="1112" y="4666"/>
                    <a:pt x="1435" y="4395"/>
                    <a:pt x="1797" y="4188"/>
                  </a:cubicBezTo>
                  <a:cubicBezTo>
                    <a:pt x="1086" y="3141"/>
                    <a:pt x="1590" y="1707"/>
                    <a:pt x="2805" y="1332"/>
                  </a:cubicBezTo>
                  <a:cubicBezTo>
                    <a:pt x="2991" y="1274"/>
                    <a:pt x="3178" y="1247"/>
                    <a:pt x="3361" y="1247"/>
                  </a:cubicBezTo>
                  <a:cubicBezTo>
                    <a:pt x="4358" y="1247"/>
                    <a:pt x="5235" y="2058"/>
                    <a:pt x="5235" y="3128"/>
                  </a:cubicBezTo>
                  <a:cubicBezTo>
                    <a:pt x="5228" y="3548"/>
                    <a:pt x="5538" y="3758"/>
                    <a:pt x="5850" y="3758"/>
                  </a:cubicBezTo>
                  <a:cubicBezTo>
                    <a:pt x="6162" y="3758"/>
                    <a:pt x="6475" y="3548"/>
                    <a:pt x="6475" y="3128"/>
                  </a:cubicBezTo>
                  <a:cubicBezTo>
                    <a:pt x="6475" y="1397"/>
                    <a:pt x="5079" y="1"/>
                    <a:pt x="334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85" name="Google Shape;1463;p38"/>
            <p:cNvSpPr/>
            <p:nvPr/>
          </p:nvSpPr>
          <p:spPr>
            <a:xfrm>
              <a:off x="3889069" y="3417438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0"/>
                  </a:moveTo>
                  <a:cubicBezTo>
                    <a:pt x="2585" y="13"/>
                    <a:pt x="2042" y="156"/>
                    <a:pt x="1577" y="440"/>
                  </a:cubicBezTo>
                  <a:cubicBezTo>
                    <a:pt x="1215" y="647"/>
                    <a:pt x="892" y="918"/>
                    <a:pt x="646" y="1254"/>
                  </a:cubicBezTo>
                  <a:cubicBezTo>
                    <a:pt x="233" y="1797"/>
                    <a:pt x="0" y="2456"/>
                    <a:pt x="0" y="3141"/>
                  </a:cubicBezTo>
                  <a:cubicBezTo>
                    <a:pt x="0" y="4860"/>
                    <a:pt x="1409" y="6269"/>
                    <a:pt x="3128" y="6269"/>
                  </a:cubicBezTo>
                  <a:lnTo>
                    <a:pt x="3128" y="5015"/>
                  </a:lnTo>
                  <a:cubicBezTo>
                    <a:pt x="1460" y="5015"/>
                    <a:pt x="620" y="2986"/>
                    <a:pt x="1796" y="1810"/>
                  </a:cubicBezTo>
                  <a:cubicBezTo>
                    <a:pt x="2181" y="1425"/>
                    <a:pt x="2653" y="1253"/>
                    <a:pt x="3115" y="1253"/>
                  </a:cubicBezTo>
                  <a:cubicBezTo>
                    <a:pt x="4081" y="1253"/>
                    <a:pt x="5006" y="2005"/>
                    <a:pt x="5015" y="3141"/>
                  </a:cubicBezTo>
                  <a:cubicBezTo>
                    <a:pt x="5008" y="3555"/>
                    <a:pt x="5318" y="3761"/>
                    <a:pt x="5630" y="3761"/>
                  </a:cubicBezTo>
                  <a:cubicBezTo>
                    <a:pt x="5942" y="3761"/>
                    <a:pt x="6255" y="3555"/>
                    <a:pt x="6255" y="3141"/>
                  </a:cubicBezTo>
                  <a:cubicBezTo>
                    <a:pt x="6255" y="1409"/>
                    <a:pt x="4859" y="0"/>
                    <a:pt x="3128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</p:grpSp>
      <p:grpSp>
        <p:nvGrpSpPr>
          <p:cNvPr id="86" name="Google Shape;1464;p38"/>
          <p:cNvGrpSpPr/>
          <p:nvPr/>
        </p:nvGrpSpPr>
        <p:grpSpPr>
          <a:xfrm>
            <a:off x="4707730" y="3223983"/>
            <a:ext cx="597424" cy="796133"/>
            <a:chOff x="4813145" y="3078161"/>
            <a:chExt cx="492010" cy="475035"/>
          </a:xfrm>
        </p:grpSpPr>
        <p:sp>
          <p:nvSpPr>
            <p:cNvPr id="87" name="Google Shape;1465;p38"/>
            <p:cNvSpPr/>
            <p:nvPr/>
          </p:nvSpPr>
          <p:spPr>
            <a:xfrm>
              <a:off x="4813145" y="3078161"/>
              <a:ext cx="492010" cy="135755"/>
            </a:xfrm>
            <a:custGeom>
              <a:avLst/>
              <a:gdLst/>
              <a:ahLst/>
              <a:cxnLst/>
              <a:rect l="l" t="t" r="r" b="b"/>
              <a:pathLst>
                <a:path w="36304" h="10017" extrusionOk="0">
                  <a:moveTo>
                    <a:pt x="1280" y="0"/>
                  </a:moveTo>
                  <a:cubicBezTo>
                    <a:pt x="569" y="0"/>
                    <a:pt x="0" y="569"/>
                    <a:pt x="0" y="1280"/>
                  </a:cubicBezTo>
                  <a:lnTo>
                    <a:pt x="0" y="10017"/>
                  </a:lnTo>
                  <a:lnTo>
                    <a:pt x="36304" y="10017"/>
                  </a:lnTo>
                  <a:lnTo>
                    <a:pt x="36304" y="1280"/>
                  </a:lnTo>
                  <a:cubicBezTo>
                    <a:pt x="36304" y="569"/>
                    <a:pt x="35735" y="0"/>
                    <a:pt x="35024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88" name="Google Shape;1466;p38"/>
            <p:cNvSpPr/>
            <p:nvPr/>
          </p:nvSpPr>
          <p:spPr>
            <a:xfrm>
              <a:off x="4838543" y="3213905"/>
              <a:ext cx="441215" cy="339287"/>
            </a:xfrm>
            <a:custGeom>
              <a:avLst/>
              <a:gdLst/>
              <a:ahLst/>
              <a:cxnLst/>
              <a:rect l="l" t="t" r="r" b="b"/>
              <a:pathLst>
                <a:path w="32556" h="25035" extrusionOk="0">
                  <a:moveTo>
                    <a:pt x="0" y="1"/>
                  </a:moveTo>
                  <a:lnTo>
                    <a:pt x="0" y="25034"/>
                  </a:lnTo>
                  <a:lnTo>
                    <a:pt x="32556" y="25034"/>
                  </a:lnTo>
                  <a:lnTo>
                    <a:pt x="3255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89" name="Google Shape;1467;p38"/>
            <p:cNvSpPr/>
            <p:nvPr/>
          </p:nvSpPr>
          <p:spPr>
            <a:xfrm>
              <a:off x="4948889" y="3112137"/>
              <a:ext cx="220526" cy="67803"/>
            </a:xfrm>
            <a:custGeom>
              <a:avLst/>
              <a:gdLst/>
              <a:ahLst/>
              <a:cxnLst/>
              <a:rect l="l" t="t" r="r" b="b"/>
              <a:pathLst>
                <a:path w="16272" h="5003" extrusionOk="0">
                  <a:moveTo>
                    <a:pt x="2495" y="1"/>
                  </a:moveTo>
                  <a:cubicBezTo>
                    <a:pt x="1112" y="1"/>
                    <a:pt x="0" y="1125"/>
                    <a:pt x="0" y="2508"/>
                  </a:cubicBezTo>
                  <a:cubicBezTo>
                    <a:pt x="0" y="3891"/>
                    <a:pt x="1112" y="5002"/>
                    <a:pt x="2495" y="5002"/>
                  </a:cubicBezTo>
                  <a:lnTo>
                    <a:pt x="13765" y="5002"/>
                  </a:lnTo>
                  <a:cubicBezTo>
                    <a:pt x="15147" y="5002"/>
                    <a:pt x="16272" y="3891"/>
                    <a:pt x="16272" y="2508"/>
                  </a:cubicBezTo>
                  <a:cubicBezTo>
                    <a:pt x="16272" y="1125"/>
                    <a:pt x="15147" y="1"/>
                    <a:pt x="137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90" name="Google Shape;1468;p38"/>
            <p:cNvSpPr/>
            <p:nvPr/>
          </p:nvSpPr>
          <p:spPr>
            <a:xfrm>
              <a:off x="4838543" y="3510790"/>
              <a:ext cx="441215" cy="42406"/>
            </a:xfrm>
            <a:custGeom>
              <a:avLst/>
              <a:gdLst/>
              <a:ahLst/>
              <a:cxnLst/>
              <a:rect l="l" t="t" r="r" b="b"/>
              <a:pathLst>
                <a:path w="32556" h="3129" extrusionOk="0">
                  <a:moveTo>
                    <a:pt x="0" y="1"/>
                  </a:moveTo>
                  <a:lnTo>
                    <a:pt x="0" y="3128"/>
                  </a:lnTo>
                  <a:lnTo>
                    <a:pt x="32556" y="3128"/>
                  </a:lnTo>
                  <a:lnTo>
                    <a:pt x="32556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91" name="Google Shape;1469;p38"/>
            <p:cNvSpPr/>
            <p:nvPr/>
          </p:nvSpPr>
          <p:spPr>
            <a:xfrm>
              <a:off x="4940310" y="3281695"/>
              <a:ext cx="237521" cy="118761"/>
            </a:xfrm>
            <a:custGeom>
              <a:avLst/>
              <a:gdLst/>
              <a:ahLst/>
              <a:cxnLst/>
              <a:rect l="l" t="t" r="r" b="b"/>
              <a:pathLst>
                <a:path w="17526" h="8763" extrusionOk="0">
                  <a:moveTo>
                    <a:pt x="0" y="0"/>
                  </a:moveTo>
                  <a:lnTo>
                    <a:pt x="0" y="8763"/>
                  </a:lnTo>
                  <a:lnTo>
                    <a:pt x="17525" y="8763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92" name="Google Shape;1470;p38"/>
            <p:cNvSpPr/>
            <p:nvPr/>
          </p:nvSpPr>
          <p:spPr>
            <a:xfrm>
              <a:off x="4962903" y="3315672"/>
              <a:ext cx="73577" cy="16995"/>
            </a:xfrm>
            <a:custGeom>
              <a:avLst/>
              <a:gdLst/>
              <a:ahLst/>
              <a:cxnLst/>
              <a:rect l="l" t="t" r="r" b="b"/>
              <a:pathLst>
                <a:path w="5429" h="1254" extrusionOk="0">
                  <a:moveTo>
                    <a:pt x="840" y="0"/>
                  </a:moveTo>
                  <a:cubicBezTo>
                    <a:pt x="0" y="0"/>
                    <a:pt x="0" y="1254"/>
                    <a:pt x="840" y="1254"/>
                  </a:cubicBezTo>
                  <a:lnTo>
                    <a:pt x="4601" y="1254"/>
                  </a:lnTo>
                  <a:cubicBezTo>
                    <a:pt x="5428" y="1254"/>
                    <a:pt x="5428" y="0"/>
                    <a:pt x="46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93" name="Google Shape;1471;p38"/>
            <p:cNvSpPr/>
            <p:nvPr/>
          </p:nvSpPr>
          <p:spPr>
            <a:xfrm>
              <a:off x="5050657" y="3315577"/>
              <a:ext cx="19976" cy="17090"/>
            </a:xfrm>
            <a:custGeom>
              <a:avLst/>
              <a:gdLst/>
              <a:ahLst/>
              <a:cxnLst/>
              <a:rect l="l" t="t" r="r" b="b"/>
              <a:pathLst>
                <a:path w="1474" h="1261" extrusionOk="0">
                  <a:moveTo>
                    <a:pt x="630" y="1"/>
                  </a:moveTo>
                  <a:cubicBezTo>
                    <a:pt x="307" y="1"/>
                    <a:pt x="0" y="252"/>
                    <a:pt x="0" y="628"/>
                  </a:cubicBezTo>
                  <a:cubicBezTo>
                    <a:pt x="0" y="977"/>
                    <a:pt x="272" y="1261"/>
                    <a:pt x="621" y="1261"/>
                  </a:cubicBezTo>
                  <a:cubicBezTo>
                    <a:pt x="1189" y="1261"/>
                    <a:pt x="1474" y="589"/>
                    <a:pt x="1073" y="188"/>
                  </a:cubicBezTo>
                  <a:cubicBezTo>
                    <a:pt x="943" y="58"/>
                    <a:pt x="785" y="1"/>
                    <a:pt x="6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94" name="Google Shape;1472;p38"/>
            <p:cNvSpPr/>
            <p:nvPr/>
          </p:nvSpPr>
          <p:spPr>
            <a:xfrm>
              <a:off x="4996880" y="3349648"/>
              <a:ext cx="158347" cy="17008"/>
            </a:xfrm>
            <a:custGeom>
              <a:avLst/>
              <a:gdLst/>
              <a:ahLst/>
              <a:cxnLst/>
              <a:rect l="l" t="t" r="r" b="b"/>
              <a:pathLst>
                <a:path w="11684" h="1255" extrusionOk="0">
                  <a:moveTo>
                    <a:pt x="841" y="1"/>
                  </a:moveTo>
                  <a:cubicBezTo>
                    <a:pt x="1" y="1"/>
                    <a:pt x="1" y="1254"/>
                    <a:pt x="841" y="1254"/>
                  </a:cubicBezTo>
                  <a:lnTo>
                    <a:pt x="10857" y="1254"/>
                  </a:lnTo>
                  <a:cubicBezTo>
                    <a:pt x="11684" y="1254"/>
                    <a:pt x="11684" y="1"/>
                    <a:pt x="108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  <p:sp>
          <p:nvSpPr>
            <p:cNvPr id="95" name="Google Shape;1473;p38"/>
            <p:cNvSpPr/>
            <p:nvPr/>
          </p:nvSpPr>
          <p:spPr>
            <a:xfrm>
              <a:off x="4965004" y="3349228"/>
              <a:ext cx="21806" cy="17334"/>
            </a:xfrm>
            <a:custGeom>
              <a:avLst/>
              <a:gdLst/>
              <a:ahLst/>
              <a:cxnLst/>
              <a:rect l="l" t="t" r="r" b="b"/>
              <a:pathLst>
                <a:path w="1609" h="1279" extrusionOk="0">
                  <a:moveTo>
                    <a:pt x="686" y="0"/>
                  </a:moveTo>
                  <a:cubicBezTo>
                    <a:pt x="533" y="0"/>
                    <a:pt x="374" y="63"/>
                    <a:pt x="233" y="213"/>
                  </a:cubicBezTo>
                  <a:cubicBezTo>
                    <a:pt x="0" y="458"/>
                    <a:pt x="0" y="846"/>
                    <a:pt x="233" y="1104"/>
                  </a:cubicBezTo>
                  <a:cubicBezTo>
                    <a:pt x="362" y="1221"/>
                    <a:pt x="524" y="1279"/>
                    <a:pt x="684" y="1279"/>
                  </a:cubicBezTo>
                  <a:cubicBezTo>
                    <a:pt x="844" y="1279"/>
                    <a:pt x="1002" y="1221"/>
                    <a:pt x="1125" y="1104"/>
                  </a:cubicBezTo>
                  <a:cubicBezTo>
                    <a:pt x="1608" y="650"/>
                    <a:pt x="1180" y="0"/>
                    <a:pt x="6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latin typeface="Darker Grotesque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3"/>
          <p:cNvSpPr/>
          <p:nvPr/>
        </p:nvSpPr>
        <p:spPr>
          <a:xfrm>
            <a:off x="2014225" y="2299150"/>
            <a:ext cx="2374500" cy="23745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73"/>
          <p:cNvGrpSpPr/>
          <p:nvPr/>
        </p:nvGrpSpPr>
        <p:grpSpPr>
          <a:xfrm>
            <a:off x="1461649" y="929768"/>
            <a:ext cx="2388309" cy="3283958"/>
            <a:chOff x="-734425" y="725975"/>
            <a:chExt cx="2684700" cy="3691500"/>
          </a:xfrm>
        </p:grpSpPr>
        <p:sp>
          <p:nvSpPr>
            <p:cNvPr id="1230" name="Google Shape;1230;p73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name="adj" fmla="val 4846"/>
              </a:avLst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3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3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3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73"/>
          <p:cNvSpPr txBox="1">
            <a:spLocks noGrp="1"/>
          </p:cNvSpPr>
          <p:nvPr>
            <p:ph type="title"/>
          </p:nvPr>
        </p:nvSpPr>
        <p:spPr>
          <a:xfrm>
            <a:off x="5052475" y="2201652"/>
            <a:ext cx="3684331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Technology</a:t>
            </a:r>
            <a:br>
              <a:rPr lang="en-US" sz="4000" dirty="0"/>
            </a:br>
            <a:endParaRPr sz="4000" dirty="0"/>
          </a:p>
        </p:txBody>
      </p:sp>
      <p:pic>
        <p:nvPicPr>
          <p:cNvPr id="1236" name="Google Shape;1236;p73"/>
          <p:cNvPicPr preferRelativeResize="0"/>
          <p:nvPr/>
        </p:nvPicPr>
        <p:blipFill rotWithShape="1">
          <a:blip r:embed="rId3">
            <a:alphaModFix/>
          </a:blip>
          <a:srcRect l="6393" r="54406"/>
          <a:stretch/>
        </p:blipFill>
        <p:spPr>
          <a:xfrm>
            <a:off x="1642904" y="1123966"/>
            <a:ext cx="2028775" cy="291117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742;p57"/>
          <p:cNvSpPr txBox="1">
            <a:spLocks/>
          </p:cNvSpPr>
          <p:nvPr/>
        </p:nvSpPr>
        <p:spPr>
          <a:xfrm>
            <a:off x="6550819" y="817500"/>
            <a:ext cx="194372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7200" dirty="0" smtClean="0">
                <a:latin typeface="Orbitron Regular" panose="020B0604020202020204" charset="0"/>
              </a:rPr>
              <a:t>O3</a:t>
            </a:r>
            <a:endParaRPr lang="en-US" sz="7200" dirty="0">
              <a:latin typeface="Orbitron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2118;p44"/>
          <p:cNvGrpSpPr/>
          <p:nvPr/>
        </p:nvGrpSpPr>
        <p:grpSpPr>
          <a:xfrm>
            <a:off x="1814857" y="3659133"/>
            <a:ext cx="431105" cy="598726"/>
            <a:chOff x="1880824" y="3649932"/>
            <a:chExt cx="431105" cy="598726"/>
          </a:xfrm>
        </p:grpSpPr>
        <p:sp>
          <p:nvSpPr>
            <p:cNvPr id="48" name="Google Shape;2119;p44"/>
            <p:cNvSpPr/>
            <p:nvPr/>
          </p:nvSpPr>
          <p:spPr>
            <a:xfrm>
              <a:off x="1880824" y="3649932"/>
              <a:ext cx="431105" cy="546260"/>
            </a:xfrm>
            <a:custGeom>
              <a:avLst/>
              <a:gdLst/>
              <a:ahLst/>
              <a:cxnLst/>
              <a:rect l="l" t="t" r="r" b="b"/>
              <a:pathLst>
                <a:path w="13451" h="17044" extrusionOk="0">
                  <a:moveTo>
                    <a:pt x="1" y="1"/>
                  </a:moveTo>
                  <a:lnTo>
                    <a:pt x="1" y="17043"/>
                  </a:lnTo>
                  <a:lnTo>
                    <a:pt x="12465" y="17043"/>
                  </a:lnTo>
                  <a:cubicBezTo>
                    <a:pt x="13016" y="17043"/>
                    <a:pt x="13451" y="16609"/>
                    <a:pt x="13451" y="16057"/>
                  </a:cubicBezTo>
                  <a:lnTo>
                    <a:pt x="13451" y="986"/>
                  </a:lnTo>
                  <a:cubicBezTo>
                    <a:pt x="13451" y="435"/>
                    <a:pt x="13016" y="1"/>
                    <a:pt x="1246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49" name="Google Shape;2120;p44"/>
            <p:cNvSpPr/>
            <p:nvPr/>
          </p:nvSpPr>
          <p:spPr>
            <a:xfrm>
              <a:off x="2196229" y="3649932"/>
              <a:ext cx="52530" cy="546260"/>
            </a:xfrm>
            <a:custGeom>
              <a:avLst/>
              <a:gdLst/>
              <a:ahLst/>
              <a:cxnLst/>
              <a:rect l="l" t="t" r="r" b="b"/>
              <a:pathLst>
                <a:path w="1639" h="17044" extrusionOk="0">
                  <a:moveTo>
                    <a:pt x="1" y="1"/>
                  </a:moveTo>
                  <a:lnTo>
                    <a:pt x="1" y="17043"/>
                  </a:lnTo>
                  <a:lnTo>
                    <a:pt x="1638" y="17043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50" name="Google Shape;2121;p44"/>
            <p:cNvSpPr/>
            <p:nvPr/>
          </p:nvSpPr>
          <p:spPr>
            <a:xfrm>
              <a:off x="1880824" y="3828803"/>
              <a:ext cx="315436" cy="189063"/>
            </a:xfrm>
            <a:custGeom>
              <a:avLst/>
              <a:gdLst/>
              <a:ahLst/>
              <a:cxnLst/>
              <a:rect l="l" t="t" r="r" b="b"/>
              <a:pathLst>
                <a:path w="9842" h="5899" extrusionOk="0">
                  <a:moveTo>
                    <a:pt x="1" y="0"/>
                  </a:moveTo>
                  <a:lnTo>
                    <a:pt x="1" y="5898"/>
                  </a:lnTo>
                  <a:lnTo>
                    <a:pt x="9842" y="5898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51" name="Google Shape;2122;p44"/>
            <p:cNvSpPr/>
            <p:nvPr/>
          </p:nvSpPr>
          <p:spPr>
            <a:xfrm>
              <a:off x="2248726" y="3828803"/>
              <a:ext cx="63203" cy="189063"/>
            </a:xfrm>
            <a:custGeom>
              <a:avLst/>
              <a:gdLst/>
              <a:ahLst/>
              <a:cxnLst/>
              <a:rect l="l" t="t" r="r" b="b"/>
              <a:pathLst>
                <a:path w="1972" h="5899" extrusionOk="0">
                  <a:moveTo>
                    <a:pt x="0" y="0"/>
                  </a:moveTo>
                  <a:lnTo>
                    <a:pt x="0" y="5898"/>
                  </a:lnTo>
                  <a:lnTo>
                    <a:pt x="1972" y="589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52" name="Google Shape;2123;p44"/>
            <p:cNvSpPr/>
            <p:nvPr/>
          </p:nvSpPr>
          <p:spPr>
            <a:xfrm>
              <a:off x="1923130" y="4196160"/>
              <a:ext cx="63235" cy="52498"/>
            </a:xfrm>
            <a:custGeom>
              <a:avLst/>
              <a:gdLst/>
              <a:ahLst/>
              <a:cxnLst/>
              <a:rect l="l" t="t" r="r" b="b"/>
              <a:pathLst>
                <a:path w="1973" h="1638" extrusionOk="0">
                  <a:moveTo>
                    <a:pt x="0" y="0"/>
                  </a:moveTo>
                  <a:lnTo>
                    <a:pt x="0" y="1638"/>
                  </a:lnTo>
                  <a:lnTo>
                    <a:pt x="986" y="986"/>
                  </a:lnTo>
                  <a:lnTo>
                    <a:pt x="1972" y="163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</p:grpSp>
      <p:grpSp>
        <p:nvGrpSpPr>
          <p:cNvPr id="53" name="Google Shape;2124;p44"/>
          <p:cNvGrpSpPr/>
          <p:nvPr/>
        </p:nvGrpSpPr>
        <p:grpSpPr>
          <a:xfrm>
            <a:off x="1781675" y="1584779"/>
            <a:ext cx="497450" cy="620559"/>
            <a:chOff x="1881369" y="1406144"/>
            <a:chExt cx="515172" cy="642667"/>
          </a:xfrm>
        </p:grpSpPr>
        <p:sp>
          <p:nvSpPr>
            <p:cNvPr id="54" name="Google Shape;2125;p44"/>
            <p:cNvSpPr/>
            <p:nvPr/>
          </p:nvSpPr>
          <p:spPr>
            <a:xfrm>
              <a:off x="1935438" y="1460789"/>
              <a:ext cx="413990" cy="544626"/>
            </a:xfrm>
            <a:custGeom>
              <a:avLst/>
              <a:gdLst/>
              <a:ahLst/>
              <a:cxnLst/>
              <a:rect l="l" t="t" r="r" b="b"/>
              <a:pathLst>
                <a:path w="12917" h="16993" extrusionOk="0">
                  <a:moveTo>
                    <a:pt x="1" y="0"/>
                  </a:moveTo>
                  <a:lnTo>
                    <a:pt x="1" y="16993"/>
                  </a:lnTo>
                  <a:lnTo>
                    <a:pt x="12917" y="16993"/>
                  </a:lnTo>
                  <a:lnTo>
                    <a:pt x="12917" y="5096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55" name="Google Shape;2126;p44"/>
            <p:cNvSpPr/>
            <p:nvPr/>
          </p:nvSpPr>
          <p:spPr>
            <a:xfrm>
              <a:off x="2040401" y="1696389"/>
              <a:ext cx="235664" cy="235664"/>
            </a:xfrm>
            <a:custGeom>
              <a:avLst/>
              <a:gdLst/>
              <a:ahLst/>
              <a:cxnLst/>
              <a:rect l="l" t="t" r="r" b="b"/>
              <a:pathLst>
                <a:path w="7353" h="7353" extrusionOk="0">
                  <a:moveTo>
                    <a:pt x="3677" y="1"/>
                  </a:moveTo>
                  <a:cubicBezTo>
                    <a:pt x="1655" y="1"/>
                    <a:pt x="1" y="1638"/>
                    <a:pt x="1" y="3677"/>
                  </a:cubicBezTo>
                  <a:cubicBezTo>
                    <a:pt x="1" y="5698"/>
                    <a:pt x="1655" y="7353"/>
                    <a:pt x="3677" y="7353"/>
                  </a:cubicBezTo>
                  <a:cubicBezTo>
                    <a:pt x="5715" y="7353"/>
                    <a:pt x="7352" y="5698"/>
                    <a:pt x="7352" y="3677"/>
                  </a:cubicBezTo>
                  <a:cubicBezTo>
                    <a:pt x="7352" y="1638"/>
                    <a:pt x="5715" y="1"/>
                    <a:pt x="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56" name="Google Shape;2127;p44"/>
            <p:cNvSpPr/>
            <p:nvPr/>
          </p:nvSpPr>
          <p:spPr>
            <a:xfrm>
              <a:off x="1986333" y="1684979"/>
              <a:ext cx="300982" cy="257778"/>
            </a:xfrm>
            <a:custGeom>
              <a:avLst/>
              <a:gdLst/>
              <a:ahLst/>
              <a:cxnLst/>
              <a:rect l="l" t="t" r="r" b="b"/>
              <a:pathLst>
                <a:path w="9391" h="8043" extrusionOk="0">
                  <a:moveTo>
                    <a:pt x="5364" y="691"/>
                  </a:moveTo>
                  <a:cubicBezTo>
                    <a:pt x="7218" y="691"/>
                    <a:pt x="8705" y="2178"/>
                    <a:pt x="8705" y="4033"/>
                  </a:cubicBezTo>
                  <a:cubicBezTo>
                    <a:pt x="8705" y="6044"/>
                    <a:pt x="7062" y="7375"/>
                    <a:pt x="5347" y="7375"/>
                  </a:cubicBezTo>
                  <a:cubicBezTo>
                    <a:pt x="4527" y="7375"/>
                    <a:pt x="3689" y="7070"/>
                    <a:pt x="3008" y="6389"/>
                  </a:cubicBezTo>
                  <a:cubicBezTo>
                    <a:pt x="902" y="4283"/>
                    <a:pt x="2389" y="691"/>
                    <a:pt x="5364" y="691"/>
                  </a:cubicBezTo>
                  <a:close/>
                  <a:moveTo>
                    <a:pt x="5347" y="1"/>
                  </a:moveTo>
                  <a:cubicBezTo>
                    <a:pt x="4357" y="1"/>
                    <a:pt x="3346" y="369"/>
                    <a:pt x="2523" y="1192"/>
                  </a:cubicBezTo>
                  <a:cubicBezTo>
                    <a:pt x="0" y="3715"/>
                    <a:pt x="1788" y="8043"/>
                    <a:pt x="5364" y="8043"/>
                  </a:cubicBezTo>
                  <a:cubicBezTo>
                    <a:pt x="7586" y="8043"/>
                    <a:pt x="9390" y="6255"/>
                    <a:pt x="9390" y="4033"/>
                  </a:cubicBezTo>
                  <a:cubicBezTo>
                    <a:pt x="9390" y="1605"/>
                    <a:pt x="7413" y="1"/>
                    <a:pt x="5347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57" name="Google Shape;2128;p44"/>
            <p:cNvSpPr/>
            <p:nvPr/>
          </p:nvSpPr>
          <p:spPr>
            <a:xfrm>
              <a:off x="2227926" y="1888176"/>
              <a:ext cx="168615" cy="160635"/>
            </a:xfrm>
            <a:custGeom>
              <a:avLst/>
              <a:gdLst/>
              <a:ahLst/>
              <a:cxnLst/>
              <a:rect l="l" t="t" r="r" b="b"/>
              <a:pathLst>
                <a:path w="5261" h="5012" extrusionOk="0">
                  <a:moveTo>
                    <a:pt x="484" y="0"/>
                  </a:moveTo>
                  <a:cubicBezTo>
                    <a:pt x="224" y="0"/>
                    <a:pt x="0" y="326"/>
                    <a:pt x="232" y="583"/>
                  </a:cubicBezTo>
                  <a:lnTo>
                    <a:pt x="4576" y="4911"/>
                  </a:lnTo>
                  <a:cubicBezTo>
                    <a:pt x="4643" y="4978"/>
                    <a:pt x="4726" y="5011"/>
                    <a:pt x="4810" y="5011"/>
                  </a:cubicBezTo>
                  <a:cubicBezTo>
                    <a:pt x="5110" y="5011"/>
                    <a:pt x="5261" y="4644"/>
                    <a:pt x="5060" y="4426"/>
                  </a:cubicBezTo>
                  <a:lnTo>
                    <a:pt x="716" y="99"/>
                  </a:lnTo>
                  <a:cubicBezTo>
                    <a:pt x="643" y="29"/>
                    <a:pt x="562" y="0"/>
                    <a:pt x="484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58" name="Google Shape;2129;p44"/>
            <p:cNvSpPr/>
            <p:nvPr/>
          </p:nvSpPr>
          <p:spPr>
            <a:xfrm>
              <a:off x="2080560" y="1765488"/>
              <a:ext cx="94291" cy="21986"/>
            </a:xfrm>
            <a:custGeom>
              <a:avLst/>
              <a:gdLst/>
              <a:ahLst/>
              <a:cxnLst/>
              <a:rect l="l" t="t" r="r" b="b"/>
              <a:pathLst>
                <a:path w="2942" h="686" extrusionOk="0">
                  <a:moveTo>
                    <a:pt x="452" y="0"/>
                  </a:moveTo>
                  <a:cubicBezTo>
                    <a:pt x="1" y="0"/>
                    <a:pt x="1" y="685"/>
                    <a:pt x="452" y="685"/>
                  </a:cubicBezTo>
                  <a:lnTo>
                    <a:pt x="2490" y="685"/>
                  </a:lnTo>
                  <a:cubicBezTo>
                    <a:pt x="2942" y="685"/>
                    <a:pt x="2942" y="0"/>
                    <a:pt x="249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59" name="Google Shape;2130;p44"/>
            <p:cNvSpPr/>
            <p:nvPr/>
          </p:nvSpPr>
          <p:spPr>
            <a:xfrm>
              <a:off x="2080560" y="1830806"/>
              <a:ext cx="159609" cy="21986"/>
            </a:xfrm>
            <a:custGeom>
              <a:avLst/>
              <a:gdLst/>
              <a:ahLst/>
              <a:cxnLst/>
              <a:rect l="l" t="t" r="r" b="b"/>
              <a:pathLst>
                <a:path w="4980" h="686" extrusionOk="0">
                  <a:moveTo>
                    <a:pt x="452" y="1"/>
                  </a:moveTo>
                  <a:cubicBezTo>
                    <a:pt x="1" y="1"/>
                    <a:pt x="1" y="686"/>
                    <a:pt x="452" y="686"/>
                  </a:cubicBezTo>
                  <a:lnTo>
                    <a:pt x="4529" y="686"/>
                  </a:lnTo>
                  <a:cubicBezTo>
                    <a:pt x="4980" y="686"/>
                    <a:pt x="4980" y="1"/>
                    <a:pt x="452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60" name="Google Shape;2131;p44"/>
            <p:cNvSpPr/>
            <p:nvPr/>
          </p:nvSpPr>
          <p:spPr>
            <a:xfrm>
              <a:off x="1881369" y="1406144"/>
              <a:ext cx="413445" cy="544658"/>
            </a:xfrm>
            <a:custGeom>
              <a:avLst/>
              <a:gdLst/>
              <a:ahLst/>
              <a:cxnLst/>
              <a:rect l="l" t="t" r="r" b="b"/>
              <a:pathLst>
                <a:path w="12900" h="16994" extrusionOk="0">
                  <a:moveTo>
                    <a:pt x="0" y="1"/>
                  </a:moveTo>
                  <a:lnTo>
                    <a:pt x="0" y="16993"/>
                  </a:lnTo>
                  <a:lnTo>
                    <a:pt x="1688" y="16993"/>
                  </a:lnTo>
                  <a:lnTo>
                    <a:pt x="1688" y="1705"/>
                  </a:lnTo>
                  <a:lnTo>
                    <a:pt x="9507" y="1705"/>
                  </a:lnTo>
                  <a:lnTo>
                    <a:pt x="12899" y="5097"/>
                  </a:lnTo>
                  <a:lnTo>
                    <a:pt x="128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61" name="Google Shape;2132;p44"/>
            <p:cNvSpPr/>
            <p:nvPr/>
          </p:nvSpPr>
          <p:spPr>
            <a:xfrm>
              <a:off x="2186069" y="1462359"/>
              <a:ext cx="161756" cy="161788"/>
            </a:xfrm>
            <a:custGeom>
              <a:avLst/>
              <a:gdLst/>
              <a:ahLst/>
              <a:cxnLst/>
              <a:rect l="l" t="t" r="r" b="b"/>
              <a:pathLst>
                <a:path w="5047" h="5048" extrusionOk="0">
                  <a:moveTo>
                    <a:pt x="41" y="1"/>
                  </a:moveTo>
                  <a:cubicBezTo>
                    <a:pt x="21" y="1"/>
                    <a:pt x="0" y="19"/>
                    <a:pt x="0" y="51"/>
                  </a:cubicBezTo>
                  <a:lnTo>
                    <a:pt x="0" y="5047"/>
                  </a:lnTo>
                  <a:lnTo>
                    <a:pt x="4996" y="5047"/>
                  </a:lnTo>
                  <a:cubicBezTo>
                    <a:pt x="5030" y="5047"/>
                    <a:pt x="5046" y="4997"/>
                    <a:pt x="5030" y="4980"/>
                  </a:cubicBezTo>
                  <a:lnTo>
                    <a:pt x="67" y="18"/>
                  </a:lnTo>
                  <a:cubicBezTo>
                    <a:pt x="61" y="6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</p:grpSp>
      <p:sp>
        <p:nvSpPr>
          <p:cNvPr id="62" name="Google Shape;2133;p44"/>
          <p:cNvSpPr txBox="1">
            <a:spLocks/>
          </p:cNvSpPr>
          <p:nvPr/>
        </p:nvSpPr>
        <p:spPr>
          <a:xfrm>
            <a:off x="2481875" y="1533123"/>
            <a:ext cx="20934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>
              <a:buFont typeface="Anaheim"/>
              <a:buNone/>
            </a:pPr>
            <a:r>
              <a:rPr lang="en-US" sz="2000" b="1" dirty="0" smtClean="0">
                <a:latin typeface="Darker Grotesque" panose="020B0604020202020204" charset="0"/>
              </a:rPr>
              <a:t>Android - App</a:t>
            </a:r>
            <a:endParaRPr lang="en-US" sz="2000" b="1" dirty="0">
              <a:latin typeface="Darker Grotesque" panose="020B0604020202020204" charset="0"/>
            </a:endParaRPr>
          </a:p>
        </p:txBody>
      </p:sp>
      <p:sp>
        <p:nvSpPr>
          <p:cNvPr id="63" name="Google Shape;2134;p44"/>
          <p:cNvSpPr txBox="1">
            <a:spLocks/>
          </p:cNvSpPr>
          <p:nvPr/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>
                <a:latin typeface="Darker Grotesque" panose="020B0604020202020204" charset="0"/>
              </a:rPr>
              <a:t>Kotlin – Java – C++</a:t>
            </a:r>
            <a:endParaRPr lang="en-US" sz="2000" dirty="0">
              <a:latin typeface="Darker Grotesque" panose="020B0604020202020204" charset="0"/>
            </a:endParaRPr>
          </a:p>
        </p:txBody>
      </p:sp>
      <p:sp>
        <p:nvSpPr>
          <p:cNvPr id="64" name="Google Shape;2135;p44"/>
          <p:cNvSpPr txBox="1">
            <a:spLocks noGrp="1"/>
          </p:cNvSpPr>
          <p:nvPr>
            <p:ph type="title"/>
          </p:nvPr>
        </p:nvSpPr>
        <p:spPr>
          <a:xfrm>
            <a:off x="738807" y="1500591"/>
            <a:ext cx="7587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Darker Grotesque" panose="020B0604020202020204" charset="0"/>
              </a:rPr>
              <a:t>01</a:t>
            </a:r>
            <a:endParaRPr sz="4000">
              <a:latin typeface="Darker Grotesque" panose="020B0604020202020204" charset="0"/>
            </a:endParaRPr>
          </a:p>
        </p:txBody>
      </p:sp>
      <p:sp>
        <p:nvSpPr>
          <p:cNvPr id="65" name="Google Shape;2136;p44"/>
          <p:cNvSpPr txBox="1">
            <a:spLocks/>
          </p:cNvSpPr>
          <p:nvPr/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smtClean="0">
                <a:latin typeface="Darker Grotesque" panose="020B0604020202020204" charset="0"/>
              </a:rPr>
              <a:t>Sever </a:t>
            </a:r>
            <a:endParaRPr lang="en-US" sz="2000" b="1" dirty="0">
              <a:latin typeface="Darker Grotesque" panose="020B0604020202020204" charset="0"/>
            </a:endParaRPr>
          </a:p>
        </p:txBody>
      </p:sp>
      <p:sp>
        <p:nvSpPr>
          <p:cNvPr id="66" name="Google Shape;2137;p44"/>
          <p:cNvSpPr txBox="1">
            <a:spLocks/>
          </p:cNvSpPr>
          <p:nvPr/>
        </p:nvSpPr>
        <p:spPr>
          <a:xfrm>
            <a:off x="2478625" y="283803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>
                <a:latin typeface="Darker Grotesque" panose="020B0604020202020204" charset="0"/>
              </a:rPr>
              <a:t>Firebase</a:t>
            </a:r>
            <a:endParaRPr lang="en-US" sz="2000" dirty="0">
              <a:latin typeface="Darker Grotesque" panose="020B0604020202020204" charset="0"/>
            </a:endParaRPr>
          </a:p>
        </p:txBody>
      </p:sp>
      <p:sp>
        <p:nvSpPr>
          <p:cNvPr id="67" name="Google Shape;2138;p44"/>
          <p:cNvSpPr txBox="1">
            <a:spLocks/>
          </p:cNvSpPr>
          <p:nvPr/>
        </p:nvSpPr>
        <p:spPr>
          <a:xfrm>
            <a:off x="738807" y="2523516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000" smtClean="0">
                <a:latin typeface="Darker Grotesque" panose="020B0604020202020204" charset="0"/>
              </a:rPr>
              <a:t>02</a:t>
            </a:r>
            <a:endParaRPr lang="en" sz="4000">
              <a:latin typeface="Darker Grotesque" panose="020B0604020202020204" charset="0"/>
            </a:endParaRPr>
          </a:p>
        </p:txBody>
      </p:sp>
      <p:sp>
        <p:nvSpPr>
          <p:cNvPr id="68" name="Google Shape;2139;p44"/>
          <p:cNvSpPr txBox="1">
            <a:spLocks/>
          </p:cNvSpPr>
          <p:nvPr/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Darker Grotesque" panose="020B0604020202020204" charset="0"/>
              </a:rPr>
              <a:t>V</a:t>
            </a:r>
            <a:r>
              <a:rPr lang="en-US" sz="2000" b="1" dirty="0" smtClean="0">
                <a:latin typeface="Darker Grotesque" panose="020B0604020202020204" charset="0"/>
              </a:rPr>
              <a:t>oice</a:t>
            </a:r>
            <a:endParaRPr lang="en-US" sz="2000" b="1" dirty="0">
              <a:latin typeface="Darker Grotesque" panose="020B0604020202020204" charset="0"/>
            </a:endParaRPr>
          </a:p>
        </p:txBody>
      </p:sp>
      <p:sp>
        <p:nvSpPr>
          <p:cNvPr id="69" name="Google Shape;2140;p44"/>
          <p:cNvSpPr txBox="1">
            <a:spLocks/>
          </p:cNvSpPr>
          <p:nvPr/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smtClean="0">
                <a:latin typeface="Darker Grotesque" panose="020B0604020202020204" charset="0"/>
              </a:rPr>
              <a:t>Google Assistant </a:t>
            </a:r>
            <a:endParaRPr lang="en-US" sz="2000" dirty="0">
              <a:latin typeface="Darker Grotesque" panose="020B0604020202020204" charset="0"/>
            </a:endParaRPr>
          </a:p>
        </p:txBody>
      </p:sp>
      <p:sp>
        <p:nvSpPr>
          <p:cNvPr id="70" name="Google Shape;2141;p44"/>
          <p:cNvSpPr txBox="1">
            <a:spLocks/>
          </p:cNvSpPr>
          <p:nvPr/>
        </p:nvSpPr>
        <p:spPr>
          <a:xfrm>
            <a:off x="738807" y="3546741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000" smtClean="0">
                <a:latin typeface="Darker Grotesque" panose="020B0604020202020204" charset="0"/>
              </a:rPr>
              <a:t>03</a:t>
            </a:r>
            <a:endParaRPr lang="en" sz="4000">
              <a:latin typeface="Darker Grotesque" panose="020B0604020202020204" charset="0"/>
            </a:endParaRPr>
          </a:p>
        </p:txBody>
      </p:sp>
      <p:grpSp>
        <p:nvGrpSpPr>
          <p:cNvPr id="71" name="Google Shape;2142;p44"/>
          <p:cNvGrpSpPr/>
          <p:nvPr/>
        </p:nvGrpSpPr>
        <p:grpSpPr>
          <a:xfrm>
            <a:off x="1781678" y="2627059"/>
            <a:ext cx="497448" cy="606226"/>
            <a:chOff x="1847621" y="2498055"/>
            <a:chExt cx="497448" cy="606226"/>
          </a:xfrm>
        </p:grpSpPr>
        <p:sp>
          <p:nvSpPr>
            <p:cNvPr id="72" name="Google Shape;2143;p44"/>
            <p:cNvSpPr/>
            <p:nvPr/>
          </p:nvSpPr>
          <p:spPr>
            <a:xfrm>
              <a:off x="2043094" y="2498055"/>
              <a:ext cx="92144" cy="51440"/>
            </a:xfrm>
            <a:custGeom>
              <a:avLst/>
              <a:gdLst/>
              <a:ahLst/>
              <a:cxnLst/>
              <a:rect l="l" t="t" r="r" b="b"/>
              <a:pathLst>
                <a:path w="2875" h="1605" extrusionOk="0">
                  <a:moveTo>
                    <a:pt x="0" y="1"/>
                  </a:moveTo>
                  <a:lnTo>
                    <a:pt x="0" y="1605"/>
                  </a:lnTo>
                  <a:lnTo>
                    <a:pt x="2874" y="1605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73" name="Google Shape;2144;p44"/>
            <p:cNvSpPr/>
            <p:nvPr/>
          </p:nvSpPr>
          <p:spPr>
            <a:xfrm>
              <a:off x="1847621" y="2518407"/>
              <a:ext cx="483058" cy="575714"/>
            </a:xfrm>
            <a:custGeom>
              <a:avLst/>
              <a:gdLst/>
              <a:ahLst/>
              <a:cxnLst/>
              <a:rect l="l" t="t" r="r" b="b"/>
              <a:pathLst>
                <a:path w="15072" h="17963" extrusionOk="0">
                  <a:moveTo>
                    <a:pt x="1" y="0"/>
                  </a:moveTo>
                  <a:lnTo>
                    <a:pt x="1" y="17962"/>
                  </a:lnTo>
                  <a:lnTo>
                    <a:pt x="15072" y="17962"/>
                  </a:lnTo>
                  <a:lnTo>
                    <a:pt x="15072" y="0"/>
                  </a:lnTo>
                  <a:lnTo>
                    <a:pt x="8973" y="0"/>
                  </a:lnTo>
                  <a:lnTo>
                    <a:pt x="8973" y="970"/>
                  </a:lnTo>
                  <a:lnTo>
                    <a:pt x="6099" y="970"/>
                  </a:lnTo>
                  <a:lnTo>
                    <a:pt x="6099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74" name="Google Shape;2145;p44"/>
            <p:cNvSpPr/>
            <p:nvPr/>
          </p:nvSpPr>
          <p:spPr>
            <a:xfrm>
              <a:off x="1878677" y="2549463"/>
              <a:ext cx="420945" cy="513601"/>
            </a:xfrm>
            <a:custGeom>
              <a:avLst/>
              <a:gdLst/>
              <a:ahLst/>
              <a:cxnLst/>
              <a:rect l="l" t="t" r="r" b="b"/>
              <a:pathLst>
                <a:path w="13134" h="16025" extrusionOk="0">
                  <a:moveTo>
                    <a:pt x="1" y="1"/>
                  </a:moveTo>
                  <a:lnTo>
                    <a:pt x="1" y="16024"/>
                  </a:lnTo>
                  <a:lnTo>
                    <a:pt x="13134" y="16024"/>
                  </a:lnTo>
                  <a:lnTo>
                    <a:pt x="13134" y="1"/>
                  </a:lnTo>
                  <a:lnTo>
                    <a:pt x="10243" y="1"/>
                  </a:lnTo>
                  <a:lnTo>
                    <a:pt x="10243" y="953"/>
                  </a:lnTo>
                  <a:lnTo>
                    <a:pt x="2875" y="953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75" name="Google Shape;2146;p44"/>
            <p:cNvSpPr/>
            <p:nvPr/>
          </p:nvSpPr>
          <p:spPr>
            <a:xfrm>
              <a:off x="1936527" y="2652280"/>
              <a:ext cx="119963" cy="20384"/>
            </a:xfrm>
            <a:custGeom>
              <a:avLst/>
              <a:gdLst/>
              <a:ahLst/>
              <a:cxnLst/>
              <a:rect l="l" t="t" r="r" b="b"/>
              <a:pathLst>
                <a:path w="3743" h="636" extrusionOk="0">
                  <a:moveTo>
                    <a:pt x="435" y="1"/>
                  </a:moveTo>
                  <a:cubicBezTo>
                    <a:pt x="0" y="1"/>
                    <a:pt x="0" y="636"/>
                    <a:pt x="435" y="636"/>
                  </a:cubicBezTo>
                  <a:lnTo>
                    <a:pt x="3325" y="636"/>
                  </a:lnTo>
                  <a:cubicBezTo>
                    <a:pt x="3743" y="636"/>
                    <a:pt x="3743" y="1"/>
                    <a:pt x="33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76" name="Google Shape;2147;p44"/>
            <p:cNvSpPr/>
            <p:nvPr/>
          </p:nvSpPr>
          <p:spPr>
            <a:xfrm>
              <a:off x="1936527" y="2734200"/>
              <a:ext cx="78747" cy="20929"/>
            </a:xfrm>
            <a:custGeom>
              <a:avLst/>
              <a:gdLst/>
              <a:ahLst/>
              <a:cxnLst/>
              <a:rect l="l" t="t" r="r" b="b"/>
              <a:pathLst>
                <a:path w="2457" h="653" extrusionOk="0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039" y="653"/>
                  </a:lnTo>
                  <a:cubicBezTo>
                    <a:pt x="2456" y="653"/>
                    <a:pt x="2456" y="1"/>
                    <a:pt x="20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77" name="Google Shape;2148;p44"/>
            <p:cNvSpPr/>
            <p:nvPr/>
          </p:nvSpPr>
          <p:spPr>
            <a:xfrm>
              <a:off x="2090752" y="2734200"/>
              <a:ext cx="99099" cy="20929"/>
            </a:xfrm>
            <a:custGeom>
              <a:avLst/>
              <a:gdLst/>
              <a:ahLst/>
              <a:cxnLst/>
              <a:rect l="l" t="t" r="r" b="b"/>
              <a:pathLst>
                <a:path w="3092" h="653" extrusionOk="0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674" y="653"/>
                  </a:lnTo>
                  <a:cubicBezTo>
                    <a:pt x="3091" y="653"/>
                    <a:pt x="3091" y="1"/>
                    <a:pt x="2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78" name="Google Shape;2149;p44"/>
            <p:cNvSpPr/>
            <p:nvPr/>
          </p:nvSpPr>
          <p:spPr>
            <a:xfrm>
              <a:off x="2042549" y="2734264"/>
              <a:ext cx="25095" cy="20865"/>
            </a:xfrm>
            <a:custGeom>
              <a:avLst/>
              <a:gdLst/>
              <a:ahLst/>
              <a:cxnLst/>
              <a:rect l="l" t="t" r="r" b="b"/>
              <a:pathLst>
                <a:path w="783" h="651" extrusionOk="0">
                  <a:moveTo>
                    <a:pt x="323" y="0"/>
                  </a:moveTo>
                  <a:cubicBezTo>
                    <a:pt x="249" y="0"/>
                    <a:pt x="171" y="29"/>
                    <a:pt x="101" y="99"/>
                  </a:cubicBezTo>
                  <a:cubicBezTo>
                    <a:pt x="34" y="149"/>
                    <a:pt x="0" y="233"/>
                    <a:pt x="17" y="316"/>
                  </a:cubicBezTo>
                  <a:cubicBezTo>
                    <a:pt x="0" y="500"/>
                    <a:pt x="151" y="651"/>
                    <a:pt x="335" y="651"/>
                  </a:cubicBezTo>
                  <a:cubicBezTo>
                    <a:pt x="418" y="651"/>
                    <a:pt x="502" y="617"/>
                    <a:pt x="552" y="550"/>
                  </a:cubicBezTo>
                  <a:cubicBezTo>
                    <a:pt x="783" y="320"/>
                    <a:pt x="571" y="0"/>
                    <a:pt x="3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79" name="Google Shape;2150;p44"/>
            <p:cNvSpPr/>
            <p:nvPr/>
          </p:nvSpPr>
          <p:spPr>
            <a:xfrm>
              <a:off x="2217670" y="2734616"/>
              <a:ext cx="21441" cy="20352"/>
            </a:xfrm>
            <a:custGeom>
              <a:avLst/>
              <a:gdLst/>
              <a:ahLst/>
              <a:cxnLst/>
              <a:rect l="l" t="t" r="r" b="b"/>
              <a:pathLst>
                <a:path w="669" h="635" extrusionOk="0">
                  <a:moveTo>
                    <a:pt x="316" y="1"/>
                  </a:moveTo>
                  <a:cubicBezTo>
                    <a:pt x="234" y="1"/>
                    <a:pt x="151" y="30"/>
                    <a:pt x="84" y="88"/>
                  </a:cubicBezTo>
                  <a:cubicBezTo>
                    <a:pt x="34" y="138"/>
                    <a:pt x="0" y="222"/>
                    <a:pt x="0" y="305"/>
                  </a:cubicBezTo>
                  <a:cubicBezTo>
                    <a:pt x="0" y="508"/>
                    <a:pt x="152" y="635"/>
                    <a:pt x="312" y="635"/>
                  </a:cubicBezTo>
                  <a:cubicBezTo>
                    <a:pt x="390" y="635"/>
                    <a:pt x="469" y="605"/>
                    <a:pt x="535" y="539"/>
                  </a:cubicBezTo>
                  <a:cubicBezTo>
                    <a:pt x="669" y="422"/>
                    <a:pt x="669" y="205"/>
                    <a:pt x="535" y="88"/>
                  </a:cubicBezTo>
                  <a:cubicBezTo>
                    <a:pt x="476" y="30"/>
                    <a:pt x="397" y="1"/>
                    <a:pt x="3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80" name="Google Shape;2151;p44"/>
            <p:cNvSpPr/>
            <p:nvPr/>
          </p:nvSpPr>
          <p:spPr>
            <a:xfrm>
              <a:off x="1987936" y="2816696"/>
              <a:ext cx="99643" cy="20384"/>
            </a:xfrm>
            <a:custGeom>
              <a:avLst/>
              <a:gdLst/>
              <a:ahLst/>
              <a:cxnLst/>
              <a:rect l="l" t="t" r="r" b="b"/>
              <a:pathLst>
                <a:path w="3109" h="636" extrusionOk="0">
                  <a:moveTo>
                    <a:pt x="435" y="0"/>
                  </a:moveTo>
                  <a:cubicBezTo>
                    <a:pt x="0" y="0"/>
                    <a:pt x="0" y="635"/>
                    <a:pt x="435" y="635"/>
                  </a:cubicBezTo>
                  <a:lnTo>
                    <a:pt x="2674" y="635"/>
                  </a:lnTo>
                  <a:cubicBezTo>
                    <a:pt x="3108" y="635"/>
                    <a:pt x="3108" y="0"/>
                    <a:pt x="26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81" name="Google Shape;2152;p44"/>
            <p:cNvSpPr/>
            <p:nvPr/>
          </p:nvSpPr>
          <p:spPr>
            <a:xfrm>
              <a:off x="1935886" y="2816408"/>
              <a:ext cx="29005" cy="20865"/>
            </a:xfrm>
            <a:custGeom>
              <a:avLst/>
              <a:gdLst/>
              <a:ahLst/>
              <a:cxnLst/>
              <a:rect l="l" t="t" r="r" b="b"/>
              <a:pathLst>
                <a:path w="905" h="651" extrusionOk="0">
                  <a:moveTo>
                    <a:pt x="439" y="1"/>
                  </a:moveTo>
                  <a:cubicBezTo>
                    <a:pt x="366" y="1"/>
                    <a:pt x="289" y="28"/>
                    <a:pt x="221" y="93"/>
                  </a:cubicBezTo>
                  <a:cubicBezTo>
                    <a:pt x="0" y="326"/>
                    <a:pt x="213" y="651"/>
                    <a:pt x="460" y="651"/>
                  </a:cubicBezTo>
                  <a:cubicBezTo>
                    <a:pt x="531" y="651"/>
                    <a:pt x="605" y="624"/>
                    <a:pt x="672" y="560"/>
                  </a:cubicBezTo>
                  <a:cubicBezTo>
                    <a:pt x="904" y="315"/>
                    <a:pt x="688" y="1"/>
                    <a:pt x="4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82" name="Google Shape;2153;p44"/>
            <p:cNvSpPr/>
            <p:nvPr/>
          </p:nvSpPr>
          <p:spPr>
            <a:xfrm>
              <a:off x="1914605" y="2909545"/>
              <a:ext cx="88714" cy="89516"/>
            </a:xfrm>
            <a:custGeom>
              <a:avLst/>
              <a:gdLst/>
              <a:ahLst/>
              <a:cxnLst/>
              <a:rect l="l" t="t" r="r" b="b"/>
              <a:pathLst>
                <a:path w="2768" h="2793" extrusionOk="0">
                  <a:moveTo>
                    <a:pt x="2282" y="1"/>
                  </a:moveTo>
                  <a:cubicBezTo>
                    <a:pt x="2231" y="1"/>
                    <a:pt x="2176" y="14"/>
                    <a:pt x="2121" y="44"/>
                  </a:cubicBezTo>
                  <a:cubicBezTo>
                    <a:pt x="1419" y="395"/>
                    <a:pt x="1185" y="1096"/>
                    <a:pt x="1102" y="1832"/>
                  </a:cubicBezTo>
                  <a:cubicBezTo>
                    <a:pt x="968" y="1715"/>
                    <a:pt x="835" y="1598"/>
                    <a:pt x="701" y="1497"/>
                  </a:cubicBezTo>
                  <a:cubicBezTo>
                    <a:pt x="633" y="1440"/>
                    <a:pt x="558" y="1416"/>
                    <a:pt x="486" y="1416"/>
                  </a:cubicBezTo>
                  <a:cubicBezTo>
                    <a:pt x="225" y="1416"/>
                    <a:pt x="1" y="1739"/>
                    <a:pt x="250" y="1949"/>
                  </a:cubicBezTo>
                  <a:lnTo>
                    <a:pt x="1152" y="2700"/>
                  </a:lnTo>
                  <a:cubicBezTo>
                    <a:pt x="1216" y="2764"/>
                    <a:pt x="1292" y="2792"/>
                    <a:pt x="1368" y="2792"/>
                  </a:cubicBezTo>
                  <a:cubicBezTo>
                    <a:pt x="1532" y="2792"/>
                    <a:pt x="1692" y="2661"/>
                    <a:pt x="1703" y="2467"/>
                  </a:cubicBezTo>
                  <a:cubicBezTo>
                    <a:pt x="1720" y="1781"/>
                    <a:pt x="1754" y="946"/>
                    <a:pt x="2455" y="595"/>
                  </a:cubicBezTo>
                  <a:cubicBezTo>
                    <a:pt x="2768" y="425"/>
                    <a:pt x="2573" y="1"/>
                    <a:pt x="228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83" name="Google Shape;2154;p44"/>
            <p:cNvSpPr/>
            <p:nvPr/>
          </p:nvSpPr>
          <p:spPr>
            <a:xfrm>
              <a:off x="1988705" y="2947492"/>
              <a:ext cx="94163" cy="35672"/>
            </a:xfrm>
            <a:custGeom>
              <a:avLst/>
              <a:gdLst/>
              <a:ahLst/>
              <a:cxnLst/>
              <a:rect l="l" t="t" r="r" b="b"/>
              <a:pathLst>
                <a:path w="2938" h="1113" extrusionOk="0">
                  <a:moveTo>
                    <a:pt x="432" y="0"/>
                  </a:moveTo>
                  <a:cubicBezTo>
                    <a:pt x="221" y="0"/>
                    <a:pt x="0" y="233"/>
                    <a:pt x="127" y="497"/>
                  </a:cubicBezTo>
                  <a:cubicBezTo>
                    <a:pt x="314" y="884"/>
                    <a:pt x="707" y="1113"/>
                    <a:pt x="1116" y="1113"/>
                  </a:cubicBezTo>
                  <a:cubicBezTo>
                    <a:pt x="1255" y="1113"/>
                    <a:pt x="1395" y="1087"/>
                    <a:pt x="1530" y="1032"/>
                  </a:cubicBezTo>
                  <a:cubicBezTo>
                    <a:pt x="1624" y="992"/>
                    <a:pt x="1965" y="747"/>
                    <a:pt x="2148" y="747"/>
                  </a:cubicBezTo>
                  <a:cubicBezTo>
                    <a:pt x="2193" y="747"/>
                    <a:pt x="2229" y="762"/>
                    <a:pt x="2249" y="798"/>
                  </a:cubicBezTo>
                  <a:cubicBezTo>
                    <a:pt x="2312" y="913"/>
                    <a:pt x="2409" y="961"/>
                    <a:pt x="2507" y="961"/>
                  </a:cubicBezTo>
                  <a:cubicBezTo>
                    <a:pt x="2721" y="961"/>
                    <a:pt x="2938" y="733"/>
                    <a:pt x="2800" y="481"/>
                  </a:cubicBezTo>
                  <a:cubicBezTo>
                    <a:pt x="2668" y="243"/>
                    <a:pt x="2420" y="99"/>
                    <a:pt x="2157" y="99"/>
                  </a:cubicBezTo>
                  <a:cubicBezTo>
                    <a:pt x="2088" y="99"/>
                    <a:pt x="2018" y="109"/>
                    <a:pt x="1948" y="130"/>
                  </a:cubicBezTo>
                  <a:cubicBezTo>
                    <a:pt x="1669" y="216"/>
                    <a:pt x="1355" y="460"/>
                    <a:pt x="1083" y="460"/>
                  </a:cubicBezTo>
                  <a:cubicBezTo>
                    <a:pt x="931" y="460"/>
                    <a:pt x="792" y="384"/>
                    <a:pt x="678" y="163"/>
                  </a:cubicBezTo>
                  <a:cubicBezTo>
                    <a:pt x="621" y="48"/>
                    <a:pt x="527" y="0"/>
                    <a:pt x="4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84" name="Google Shape;2155;p44"/>
            <p:cNvSpPr/>
            <p:nvPr/>
          </p:nvSpPr>
          <p:spPr>
            <a:xfrm>
              <a:off x="2111104" y="2877784"/>
              <a:ext cx="233965" cy="226497"/>
            </a:xfrm>
            <a:custGeom>
              <a:avLst/>
              <a:gdLst/>
              <a:ahLst/>
              <a:cxnLst/>
              <a:rect l="l" t="t" r="r" b="b"/>
              <a:pathLst>
                <a:path w="7300" h="7067" extrusionOk="0">
                  <a:moveTo>
                    <a:pt x="6839" y="0"/>
                  </a:moveTo>
                  <a:cubicBezTo>
                    <a:pt x="6764" y="0"/>
                    <a:pt x="6686" y="29"/>
                    <a:pt x="6617" y="99"/>
                  </a:cubicBezTo>
                  <a:lnTo>
                    <a:pt x="201" y="6515"/>
                  </a:lnTo>
                  <a:cubicBezTo>
                    <a:pt x="0" y="6716"/>
                    <a:pt x="151" y="7067"/>
                    <a:pt x="435" y="7067"/>
                  </a:cubicBezTo>
                  <a:cubicBezTo>
                    <a:pt x="518" y="7067"/>
                    <a:pt x="602" y="7033"/>
                    <a:pt x="669" y="6966"/>
                  </a:cubicBezTo>
                  <a:lnTo>
                    <a:pt x="7068" y="567"/>
                  </a:lnTo>
                  <a:cubicBezTo>
                    <a:pt x="7299" y="323"/>
                    <a:pt x="7086" y="0"/>
                    <a:pt x="683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  <p:sp>
          <p:nvSpPr>
            <p:cNvPr id="85" name="Google Shape;2156;p44"/>
            <p:cNvSpPr/>
            <p:nvPr/>
          </p:nvSpPr>
          <p:spPr>
            <a:xfrm>
              <a:off x="1970789" y="2518407"/>
              <a:ext cx="236208" cy="61600"/>
            </a:xfrm>
            <a:custGeom>
              <a:avLst/>
              <a:gdLst/>
              <a:ahLst/>
              <a:cxnLst/>
              <a:rect l="l" t="t" r="r" b="b"/>
              <a:pathLst>
                <a:path w="7370" h="1922" extrusionOk="0">
                  <a:moveTo>
                    <a:pt x="1" y="0"/>
                  </a:moveTo>
                  <a:lnTo>
                    <a:pt x="1" y="1922"/>
                  </a:lnTo>
                  <a:lnTo>
                    <a:pt x="7369" y="1922"/>
                  </a:lnTo>
                  <a:lnTo>
                    <a:pt x="7369" y="0"/>
                  </a:lnTo>
                  <a:lnTo>
                    <a:pt x="5130" y="0"/>
                  </a:lnTo>
                  <a:lnTo>
                    <a:pt x="5130" y="970"/>
                  </a:lnTo>
                  <a:lnTo>
                    <a:pt x="2256" y="97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arker Grotesque" panose="020B0604020202020204" charset="0"/>
              </a:endParaRPr>
            </a:p>
          </p:txBody>
        </p:sp>
      </p:grpSp>
      <p:sp>
        <p:nvSpPr>
          <p:cNvPr id="86" name="Google Shape;1262;p36"/>
          <p:cNvSpPr txBox="1">
            <a:spLocks/>
          </p:cNvSpPr>
          <p:nvPr/>
        </p:nvSpPr>
        <p:spPr>
          <a:xfrm>
            <a:off x="738807" y="606403"/>
            <a:ext cx="4002685" cy="43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3200" dirty="0" smtClean="0">
                <a:latin typeface="Orbitron Regular" panose="020B0604020202020204" charset="0"/>
              </a:rPr>
              <a:t>03 . Technology</a:t>
            </a:r>
            <a:endParaRPr lang="en-US" sz="3200" dirty="0">
              <a:latin typeface="Orbitron Regular" panose="020B0604020202020204" charset="0"/>
            </a:endParaRPr>
          </a:p>
        </p:txBody>
      </p:sp>
      <p:pic>
        <p:nvPicPr>
          <p:cNvPr id="2050" name="Picture 2" descr="Tập tin:Android robot (2014-2019).svg – Wikipedia tiếng Việ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8172">
            <a:off x="4793700" y="929831"/>
            <a:ext cx="2102733" cy="246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re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456">
            <a:off x="6191007" y="2650853"/>
            <a:ext cx="2421089" cy="242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6306" y="2721769"/>
            <a:ext cx="261951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/>
            <a:r>
              <a:rPr lang="en-US" sz="4400" dirty="0">
                <a:latin typeface="Orbitron Regular" panose="020B0604020202020204" charset="0"/>
              </a:rPr>
              <a:t>System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3096" y="1517749"/>
            <a:ext cx="1382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6000" dirty="0" smtClean="0">
                <a:latin typeface="Orbitron Regular" panose="020B0604020202020204" charset="0"/>
              </a:rPr>
              <a:t>O4</a:t>
            </a:r>
            <a:endParaRPr lang="en-US" sz="6000" dirty="0">
              <a:latin typeface="Orbitron Regular" panose="020B0604020202020204" charset="0"/>
            </a:endParaRPr>
          </a:p>
        </p:txBody>
      </p:sp>
      <p:pic>
        <p:nvPicPr>
          <p:cNvPr id="9" name="Picture 2" descr="System Design Cơ Bản – Phần 1: Cách tính chất chính của một hệ thống phân  tán – Craftsmansh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5443538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289</Words>
  <Application>Microsoft Office PowerPoint</Application>
  <PresentationFormat>On-screen Show (16:9)</PresentationFormat>
  <Paragraphs>85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Orbitron Regular</vt:lpstr>
      <vt:lpstr>Lilita One</vt:lpstr>
      <vt:lpstr>Orbitron;900</vt:lpstr>
      <vt:lpstr>Nunito Light</vt:lpstr>
      <vt:lpstr>Bebas Neue</vt:lpstr>
      <vt:lpstr>Darker Grotesque</vt:lpstr>
      <vt:lpstr>Arial</vt:lpstr>
      <vt:lpstr>Josefin Sans</vt:lpstr>
      <vt:lpstr>Anaheim</vt:lpstr>
      <vt:lpstr>Open Sans</vt:lpstr>
      <vt:lpstr>造字工房悦黑体验版常规体</vt:lpstr>
      <vt:lpstr>The Use of AI in Marketing by Slidesgo</vt:lpstr>
      <vt:lpstr>VOICE DEVICE CONTROL</vt:lpstr>
      <vt:lpstr>01</vt:lpstr>
      <vt:lpstr>REASON</vt:lpstr>
      <vt:lpstr>01. REASON</vt:lpstr>
      <vt:lpstr>Target</vt:lpstr>
      <vt:lpstr>Target </vt:lpstr>
      <vt:lpstr>Technology </vt:lpstr>
      <vt:lpstr>01</vt:lpstr>
      <vt:lpstr>PowerPoint Presentation</vt:lpstr>
      <vt:lpstr>PowerPoint Presentation</vt:lpstr>
      <vt:lpstr>PowerPoint Presentation</vt:lpstr>
      <vt:lpstr>05</vt:lpstr>
      <vt:lpstr>PowerPoint Presentation</vt:lpstr>
      <vt:lpstr>Flowchart of a program in the Arduino IDE</vt:lpstr>
      <vt:lpstr>Flowchart wifi module</vt:lpstr>
      <vt:lpstr>Result and Development</vt:lpstr>
      <vt:lpstr>PowerPoint Presentation</vt:lpstr>
      <vt:lpstr>2021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DEVICE CONTROL</dc:title>
  <cp:lastModifiedBy>LE THIEN NHAN</cp:lastModifiedBy>
  <cp:revision>18</cp:revision>
  <dcterms:modified xsi:type="dcterms:W3CDTF">2021-07-06T15:27:06Z</dcterms:modified>
</cp:coreProperties>
</file>